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21599525" cy="50399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904624-BE34-46E0-AD28-51AAB9EDD209}">
          <p14:sldIdLst>
            <p14:sldId id="256"/>
            <p14:sldId id="257"/>
          </p14:sldIdLst>
        </p14:section>
        <p14:section name="제목 없는 구역" id="{87B44D0D-FA4E-45B5-AE4D-04D62D04F07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726"/>
    <a:srgbClr val="E51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8B783-A904-4543-A657-668B1A3B6B13}" v="3" dt="2022-08-28T06:09:26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-1530" y="-60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ho Hyoyoung" userId="1a9476cf0b847c7c" providerId="LiveId" clId="{275D20A7-EC67-4666-B1BB-E4B339E159FC}"/>
    <pc:docChg chg="undo custSel modSld">
      <pc:chgData name="Lho Hyoyoung" userId="1a9476cf0b847c7c" providerId="LiveId" clId="{275D20A7-EC67-4666-B1BB-E4B339E159FC}" dt="2022-08-28T08:13:30.951" v="10149" actId="1036"/>
      <pc:docMkLst>
        <pc:docMk/>
      </pc:docMkLst>
      <pc:sldChg chg="addSp delSp modSp mod">
        <pc:chgData name="Lho Hyoyoung" userId="1a9476cf0b847c7c" providerId="LiveId" clId="{275D20A7-EC67-4666-B1BB-E4B339E159FC}" dt="2022-08-28T08:13:30.951" v="10149" actId="1036"/>
        <pc:sldMkLst>
          <pc:docMk/>
          <pc:sldMk cId="2055593758" sldId="256"/>
        </pc:sldMkLst>
        <pc:spChg chg="mod">
          <ac:chgData name="Lho Hyoyoung" userId="1a9476cf0b847c7c" providerId="LiveId" clId="{275D20A7-EC67-4666-B1BB-E4B339E159FC}" dt="2022-08-28T07:59:06.385" v="9440" actId="113"/>
          <ac:spMkLst>
            <pc:docMk/>
            <pc:sldMk cId="2055593758" sldId="256"/>
            <ac:spMk id="2" creationId="{EA193418-97CB-4153-8970-3770830D1C24}"/>
          </ac:spMkLst>
        </pc:spChg>
        <pc:spChg chg="mod">
          <ac:chgData name="Lho Hyoyoung" userId="1a9476cf0b847c7c" providerId="LiveId" clId="{275D20A7-EC67-4666-B1BB-E4B339E159FC}" dt="2022-08-28T07:09:23.191" v="4521" actId="255"/>
          <ac:spMkLst>
            <pc:docMk/>
            <pc:sldMk cId="2055593758" sldId="256"/>
            <ac:spMk id="3" creationId="{4E76A534-4459-49E1-ADCA-12705C887043}"/>
          </ac:spMkLst>
        </pc:spChg>
        <pc:spChg chg="add mod">
          <ac:chgData name="Lho Hyoyoung" userId="1a9476cf0b847c7c" providerId="LiveId" clId="{275D20A7-EC67-4666-B1BB-E4B339E159FC}" dt="2022-08-28T08:12:15.454" v="10047" actId="1036"/>
          <ac:spMkLst>
            <pc:docMk/>
            <pc:sldMk cId="2055593758" sldId="256"/>
            <ac:spMk id="4" creationId="{3650A9EC-A67D-DB55-3FC3-571506D74406}"/>
          </ac:spMkLst>
        </pc:spChg>
        <pc:spChg chg="add mod">
          <ac:chgData name="Lho Hyoyoung" userId="1a9476cf0b847c7c" providerId="LiveId" clId="{275D20A7-EC67-4666-B1BB-E4B339E159FC}" dt="2022-08-28T08:10:43.822" v="9994" actId="1076"/>
          <ac:spMkLst>
            <pc:docMk/>
            <pc:sldMk cId="2055593758" sldId="256"/>
            <ac:spMk id="6" creationId="{DDC28B60-FD38-20A1-ACF8-BF413740109D}"/>
          </ac:spMkLst>
        </pc:spChg>
        <pc:spChg chg="mod">
          <ac:chgData name="Lho Hyoyoung" userId="1a9476cf0b847c7c" providerId="LiveId" clId="{275D20A7-EC67-4666-B1BB-E4B339E159FC}" dt="2022-08-28T06:31:29.350" v="1284" actId="255"/>
          <ac:spMkLst>
            <pc:docMk/>
            <pc:sldMk cId="2055593758" sldId="256"/>
            <ac:spMk id="8" creationId="{93EAF25F-0BA3-415A-A77B-185195A5593E}"/>
          </ac:spMkLst>
        </pc:spChg>
        <pc:spChg chg="mod">
          <ac:chgData name="Lho Hyoyoung" userId="1a9476cf0b847c7c" providerId="LiveId" clId="{275D20A7-EC67-4666-B1BB-E4B339E159FC}" dt="2022-08-28T06:31:37.566" v="1285" actId="255"/>
          <ac:spMkLst>
            <pc:docMk/>
            <pc:sldMk cId="2055593758" sldId="256"/>
            <ac:spMk id="10" creationId="{73278452-CDCD-4A85-82A4-AA792949895B}"/>
          </ac:spMkLst>
        </pc:spChg>
        <pc:spChg chg="mod">
          <ac:chgData name="Lho Hyoyoung" userId="1a9476cf0b847c7c" providerId="LiveId" clId="{275D20A7-EC67-4666-B1BB-E4B339E159FC}" dt="2022-08-28T06:12:43.572" v="209" actId="20577"/>
          <ac:spMkLst>
            <pc:docMk/>
            <pc:sldMk cId="2055593758" sldId="256"/>
            <ac:spMk id="11" creationId="{4E516AFD-503F-4BC0-8341-F9B10BE1E6C1}"/>
          </ac:spMkLst>
        </pc:spChg>
        <pc:spChg chg="mod">
          <ac:chgData name="Lho Hyoyoung" userId="1a9476cf0b847c7c" providerId="LiveId" clId="{275D20A7-EC67-4666-B1BB-E4B339E159FC}" dt="2022-08-28T07:12:36.810" v="4762" actId="1036"/>
          <ac:spMkLst>
            <pc:docMk/>
            <pc:sldMk cId="2055593758" sldId="256"/>
            <ac:spMk id="46" creationId="{DD45F8B7-184D-49E2-A1A4-AD7904D77C79}"/>
          </ac:spMkLst>
        </pc:spChg>
        <pc:spChg chg="mod">
          <ac:chgData name="Lho Hyoyoung" userId="1a9476cf0b847c7c" providerId="LiveId" clId="{275D20A7-EC67-4666-B1BB-E4B339E159FC}" dt="2022-08-28T06:15:53.601" v="329" actId="1076"/>
          <ac:spMkLst>
            <pc:docMk/>
            <pc:sldMk cId="2055593758" sldId="256"/>
            <ac:spMk id="49" creationId="{DC3ED12C-6F2E-489A-AA23-EFF87918B081}"/>
          </ac:spMkLst>
        </pc:spChg>
        <pc:spChg chg="add mod">
          <ac:chgData name="Lho Hyoyoung" userId="1a9476cf0b847c7c" providerId="LiveId" clId="{275D20A7-EC67-4666-B1BB-E4B339E159FC}" dt="2022-08-28T08:12:33.590" v="10072" actId="1035"/>
          <ac:spMkLst>
            <pc:docMk/>
            <pc:sldMk cId="2055593758" sldId="256"/>
            <ac:spMk id="72" creationId="{C60DFC66-DFCE-8BB2-0518-3BFBEC3AF5B4}"/>
          </ac:spMkLst>
        </pc:spChg>
        <pc:spChg chg="add del mod">
          <ac:chgData name="Lho Hyoyoung" userId="1a9476cf0b847c7c" providerId="LiveId" clId="{275D20A7-EC67-4666-B1BB-E4B339E159FC}" dt="2022-08-28T07:04:34.750" v="4292" actId="478"/>
          <ac:spMkLst>
            <pc:docMk/>
            <pc:sldMk cId="2055593758" sldId="256"/>
            <ac:spMk id="73" creationId="{A25B90DC-2D6C-3EE1-7328-19321FFF1E9D}"/>
          </ac:spMkLst>
        </pc:spChg>
        <pc:spChg chg="add mod">
          <ac:chgData name="Lho Hyoyoung" userId="1a9476cf0b847c7c" providerId="LiveId" clId="{275D20A7-EC67-4666-B1BB-E4B339E159FC}" dt="2022-08-28T08:13:26.990" v="10141" actId="1036"/>
          <ac:spMkLst>
            <pc:docMk/>
            <pc:sldMk cId="2055593758" sldId="256"/>
            <ac:spMk id="74" creationId="{D6EE3B7B-6479-68E9-8022-1F5AA6818069}"/>
          </ac:spMkLst>
        </pc:spChg>
        <pc:spChg chg="mod">
          <ac:chgData name="Lho Hyoyoung" userId="1a9476cf0b847c7c" providerId="LiveId" clId="{275D20A7-EC67-4666-B1BB-E4B339E159FC}" dt="2022-08-28T07:15:14.301" v="5368"/>
          <ac:spMkLst>
            <pc:docMk/>
            <pc:sldMk cId="2055593758" sldId="256"/>
            <ac:spMk id="97" creationId="{D0AB731F-04A9-F739-1B44-C756F16C021A}"/>
          </ac:spMkLst>
        </pc:spChg>
        <pc:spChg chg="mod">
          <ac:chgData name="Lho Hyoyoung" userId="1a9476cf0b847c7c" providerId="LiveId" clId="{275D20A7-EC67-4666-B1BB-E4B339E159FC}" dt="2022-08-28T07:15:33.970" v="5445" actId="20577"/>
          <ac:spMkLst>
            <pc:docMk/>
            <pc:sldMk cId="2055593758" sldId="256"/>
            <ac:spMk id="98" creationId="{0E843D93-7081-A7FF-534E-7DEE33C0A019}"/>
          </ac:spMkLst>
        </pc:spChg>
        <pc:spChg chg="add mod">
          <ac:chgData name="Lho Hyoyoung" userId="1a9476cf0b847c7c" providerId="LiveId" clId="{275D20A7-EC67-4666-B1BB-E4B339E159FC}" dt="2022-08-28T08:12:33.590" v="10072" actId="1035"/>
          <ac:spMkLst>
            <pc:docMk/>
            <pc:sldMk cId="2055593758" sldId="256"/>
            <ac:spMk id="99" creationId="{E8CC2E68-90CC-88CB-1E42-D8D3AF71D87C}"/>
          </ac:spMkLst>
        </pc:spChg>
        <pc:spChg chg="add mod">
          <ac:chgData name="Lho Hyoyoung" userId="1a9476cf0b847c7c" providerId="LiveId" clId="{275D20A7-EC67-4666-B1BB-E4B339E159FC}" dt="2022-08-28T08:12:57.821" v="10095" actId="1076"/>
          <ac:spMkLst>
            <pc:docMk/>
            <pc:sldMk cId="2055593758" sldId="256"/>
            <ac:spMk id="104" creationId="{E7FCCBAC-BCB6-C520-0128-E489CC72DB7E}"/>
          </ac:spMkLst>
        </pc:spChg>
        <pc:spChg chg="add mod">
          <ac:chgData name="Lho Hyoyoung" userId="1a9476cf0b847c7c" providerId="LiveId" clId="{275D20A7-EC67-4666-B1BB-E4B339E159FC}" dt="2022-08-28T08:13:30.951" v="10149" actId="1036"/>
          <ac:spMkLst>
            <pc:docMk/>
            <pc:sldMk cId="2055593758" sldId="256"/>
            <ac:spMk id="255" creationId="{91B5E59D-821F-FEEC-652B-2E2A52D2BAB4}"/>
          </ac:spMkLst>
        </pc:spChg>
        <pc:grpChg chg="add mod">
          <ac:chgData name="Lho Hyoyoung" userId="1a9476cf0b847c7c" providerId="LiveId" clId="{275D20A7-EC67-4666-B1BB-E4B339E159FC}" dt="2022-08-28T08:12:33.590" v="10072" actId="1035"/>
          <ac:grpSpMkLst>
            <pc:docMk/>
            <pc:sldMk cId="2055593758" sldId="256"/>
            <ac:grpSpMk id="15" creationId="{DAED2EE5-71A1-078E-EE06-D1E959113D95}"/>
          </ac:grpSpMkLst>
        </pc:grpChg>
        <pc:grpChg chg="add del mod">
          <ac:chgData name="Lho Hyoyoung" userId="1a9476cf0b847c7c" providerId="LiveId" clId="{275D20A7-EC67-4666-B1BB-E4B339E159FC}" dt="2022-08-28T07:18:44.680" v="5753" actId="478"/>
          <ac:grpSpMkLst>
            <pc:docMk/>
            <pc:sldMk cId="2055593758" sldId="256"/>
            <ac:grpSpMk id="19" creationId="{913D2B31-D0FB-3456-4414-8A601BFB21A3}"/>
          </ac:grpSpMkLst>
        </pc:grpChg>
        <pc:grpChg chg="mod">
          <ac:chgData name="Lho Hyoyoung" userId="1a9476cf0b847c7c" providerId="LiveId" clId="{275D20A7-EC67-4666-B1BB-E4B339E159FC}" dt="2022-08-28T06:57:29.760" v="3913"/>
          <ac:grpSpMkLst>
            <pc:docMk/>
            <pc:sldMk cId="2055593758" sldId="256"/>
            <ac:grpSpMk id="20" creationId="{1253E281-BB7C-EC08-4207-B39EBD925815}"/>
          </ac:grpSpMkLst>
        </pc:grpChg>
        <pc:grpChg chg="add del mod">
          <ac:chgData name="Lho Hyoyoung" userId="1a9476cf0b847c7c" providerId="LiveId" clId="{275D20A7-EC67-4666-B1BB-E4B339E159FC}" dt="2022-08-28T07:18:44.680" v="5753" actId="478"/>
          <ac:grpSpMkLst>
            <pc:docMk/>
            <pc:sldMk cId="2055593758" sldId="256"/>
            <ac:grpSpMk id="23" creationId="{04A60D18-5626-EE39-CE5D-49B9ED96F999}"/>
          </ac:grpSpMkLst>
        </pc:grpChg>
        <pc:grpChg chg="mod">
          <ac:chgData name="Lho Hyoyoung" userId="1a9476cf0b847c7c" providerId="LiveId" clId="{275D20A7-EC67-4666-B1BB-E4B339E159FC}" dt="2022-08-28T06:57:29.760" v="3913"/>
          <ac:grpSpMkLst>
            <pc:docMk/>
            <pc:sldMk cId="2055593758" sldId="256"/>
            <ac:grpSpMk id="24" creationId="{0AABC836-16E7-7A6A-B5D3-DD053A85F4F3}"/>
          </ac:grpSpMkLst>
        </pc:grpChg>
        <pc:grpChg chg="add del mod">
          <ac:chgData name="Lho Hyoyoung" userId="1a9476cf0b847c7c" providerId="LiveId" clId="{275D20A7-EC67-4666-B1BB-E4B339E159FC}" dt="2022-08-28T07:18:44.680" v="5753" actId="478"/>
          <ac:grpSpMkLst>
            <pc:docMk/>
            <pc:sldMk cId="2055593758" sldId="256"/>
            <ac:grpSpMk id="27" creationId="{048BA8C3-EC14-C14E-86A1-A5B60DBCD025}"/>
          </ac:grpSpMkLst>
        </pc:grpChg>
        <pc:grpChg chg="mod">
          <ac:chgData name="Lho Hyoyoung" userId="1a9476cf0b847c7c" providerId="LiveId" clId="{275D20A7-EC67-4666-B1BB-E4B339E159FC}" dt="2022-08-28T06:57:29.760" v="3913"/>
          <ac:grpSpMkLst>
            <pc:docMk/>
            <pc:sldMk cId="2055593758" sldId="256"/>
            <ac:grpSpMk id="28" creationId="{7410C3E9-BDAA-82A5-E4CD-CC4E753AE81E}"/>
          </ac:grpSpMkLst>
        </pc:grpChg>
        <pc:grpChg chg="add del mod">
          <ac:chgData name="Lho Hyoyoung" userId="1a9476cf0b847c7c" providerId="LiveId" clId="{275D20A7-EC67-4666-B1BB-E4B339E159FC}" dt="2022-08-28T07:18:44.680" v="5753" actId="478"/>
          <ac:grpSpMkLst>
            <pc:docMk/>
            <pc:sldMk cId="2055593758" sldId="256"/>
            <ac:grpSpMk id="31" creationId="{EB79E998-3048-0D2C-58B5-882C95B5B578}"/>
          </ac:grpSpMkLst>
        </pc:grpChg>
        <pc:grpChg chg="mod">
          <ac:chgData name="Lho Hyoyoung" userId="1a9476cf0b847c7c" providerId="LiveId" clId="{275D20A7-EC67-4666-B1BB-E4B339E159FC}" dt="2022-08-28T06:57:29.760" v="3913"/>
          <ac:grpSpMkLst>
            <pc:docMk/>
            <pc:sldMk cId="2055593758" sldId="256"/>
            <ac:grpSpMk id="32" creationId="{C8293E9C-3047-362F-6DD3-80321A7E63F3}"/>
          </ac:grpSpMkLst>
        </pc:grpChg>
        <pc:grpChg chg="mod">
          <ac:chgData name="Lho Hyoyoung" userId="1a9476cf0b847c7c" providerId="LiveId" clId="{275D20A7-EC67-4666-B1BB-E4B339E159FC}" dt="2022-08-28T08:12:15.454" v="10047" actId="1036"/>
          <ac:grpSpMkLst>
            <pc:docMk/>
            <pc:sldMk cId="2055593758" sldId="256"/>
            <ac:grpSpMk id="35" creationId="{EE2135A2-877D-457A-8423-3A19F7494924}"/>
          </ac:grpSpMkLst>
        </pc:grpChg>
        <pc:grpChg chg="add del mod">
          <ac:chgData name="Lho Hyoyoung" userId="1a9476cf0b847c7c" providerId="LiveId" clId="{275D20A7-EC67-4666-B1BB-E4B339E159FC}" dt="2022-08-28T07:18:44.680" v="5753" actId="478"/>
          <ac:grpSpMkLst>
            <pc:docMk/>
            <pc:sldMk cId="2055593758" sldId="256"/>
            <ac:grpSpMk id="38" creationId="{BFECB816-57B6-842E-8BB9-5CC6D25200FB}"/>
          </ac:grpSpMkLst>
        </pc:grpChg>
        <pc:grpChg chg="mod">
          <ac:chgData name="Lho Hyoyoung" userId="1a9476cf0b847c7c" providerId="LiveId" clId="{275D20A7-EC67-4666-B1BB-E4B339E159FC}" dt="2022-08-28T06:57:29.760" v="3913"/>
          <ac:grpSpMkLst>
            <pc:docMk/>
            <pc:sldMk cId="2055593758" sldId="256"/>
            <ac:grpSpMk id="39" creationId="{7F11572A-0363-768D-35AB-E66824E2885D}"/>
          </ac:grpSpMkLst>
        </pc:grpChg>
        <pc:grpChg chg="mod">
          <ac:chgData name="Lho Hyoyoung" userId="1a9476cf0b847c7c" providerId="LiveId" clId="{275D20A7-EC67-4666-B1BB-E4B339E159FC}" dt="2022-08-28T06:57:29.760" v="3913"/>
          <ac:grpSpMkLst>
            <pc:docMk/>
            <pc:sldMk cId="2055593758" sldId="256"/>
            <ac:grpSpMk id="40" creationId="{56024ABD-95BE-C432-21D1-48497AFEB2AE}"/>
          </ac:grpSpMkLst>
        </pc:grpChg>
        <pc:grpChg chg="mod">
          <ac:chgData name="Lho Hyoyoung" userId="1a9476cf0b847c7c" providerId="LiveId" clId="{275D20A7-EC67-4666-B1BB-E4B339E159FC}" dt="2022-08-28T08:12:33.590" v="10072" actId="1035"/>
          <ac:grpSpMkLst>
            <pc:docMk/>
            <pc:sldMk cId="2055593758" sldId="256"/>
            <ac:grpSpMk id="41" creationId="{C5098893-30A5-492C-AC31-BA52F4789F8C}"/>
          </ac:grpSpMkLst>
        </pc:grpChg>
        <pc:grpChg chg="mod">
          <ac:chgData name="Lho Hyoyoung" userId="1a9476cf0b847c7c" providerId="LiveId" clId="{275D20A7-EC67-4666-B1BB-E4B339E159FC}" dt="2022-08-28T08:13:26.990" v="10141" actId="1036"/>
          <ac:grpSpMkLst>
            <pc:docMk/>
            <pc:sldMk cId="2055593758" sldId="256"/>
            <ac:grpSpMk id="44" creationId="{BC78DF9F-2F32-45BF-9C5D-EA2CF41E795C}"/>
          </ac:grpSpMkLst>
        </pc:grpChg>
        <pc:grpChg chg="mod">
          <ac:chgData name="Lho Hyoyoung" userId="1a9476cf0b847c7c" providerId="LiveId" clId="{275D20A7-EC67-4666-B1BB-E4B339E159FC}" dt="2022-08-28T08:13:30.951" v="10149" actId="1036"/>
          <ac:grpSpMkLst>
            <pc:docMk/>
            <pc:sldMk cId="2055593758" sldId="256"/>
            <ac:grpSpMk id="47" creationId="{900E7138-F887-4B4F-BB8D-C3A5F9E9073A}"/>
          </ac:grpSpMkLst>
        </pc:grpChg>
        <pc:grpChg chg="mod">
          <ac:chgData name="Lho Hyoyoung" userId="1a9476cf0b847c7c" providerId="LiveId" clId="{275D20A7-EC67-4666-B1BB-E4B339E159FC}" dt="2022-08-28T06:57:29.760" v="3913"/>
          <ac:grpSpMkLst>
            <pc:docMk/>
            <pc:sldMk cId="2055593758" sldId="256"/>
            <ac:grpSpMk id="51" creationId="{9ED65D86-31BE-096A-AD2E-8ACFC553DFF3}"/>
          </ac:grpSpMkLst>
        </pc:grpChg>
        <pc:grpChg chg="mod">
          <ac:chgData name="Lho Hyoyoung" userId="1a9476cf0b847c7c" providerId="LiveId" clId="{275D20A7-EC67-4666-B1BB-E4B339E159FC}" dt="2022-08-28T06:57:29.760" v="3913"/>
          <ac:grpSpMkLst>
            <pc:docMk/>
            <pc:sldMk cId="2055593758" sldId="256"/>
            <ac:grpSpMk id="53" creationId="{F3A7A4D4-3EE8-0C90-084D-D6E1C31C277B}"/>
          </ac:grpSpMkLst>
        </pc:grpChg>
        <pc:grpChg chg="add del mod">
          <ac:chgData name="Lho Hyoyoung" userId="1a9476cf0b847c7c" providerId="LiveId" clId="{275D20A7-EC67-4666-B1BB-E4B339E159FC}" dt="2022-08-28T07:18:44.680" v="5753" actId="478"/>
          <ac:grpSpMkLst>
            <pc:docMk/>
            <pc:sldMk cId="2055593758" sldId="256"/>
            <ac:grpSpMk id="56" creationId="{611F2233-9660-1502-7B11-7CEE30814048}"/>
          </ac:grpSpMkLst>
        </pc:grpChg>
        <pc:grpChg chg="add del mod">
          <ac:chgData name="Lho Hyoyoung" userId="1a9476cf0b847c7c" providerId="LiveId" clId="{275D20A7-EC67-4666-B1BB-E4B339E159FC}" dt="2022-08-28T07:18:44.680" v="5753" actId="478"/>
          <ac:grpSpMkLst>
            <pc:docMk/>
            <pc:sldMk cId="2055593758" sldId="256"/>
            <ac:grpSpMk id="58" creationId="{1F50CD30-8036-8A6E-2942-0FDFAC7E6D1C}"/>
          </ac:grpSpMkLst>
        </pc:grpChg>
        <pc:grpChg chg="add del mod">
          <ac:chgData name="Lho Hyoyoung" userId="1a9476cf0b847c7c" providerId="LiveId" clId="{275D20A7-EC67-4666-B1BB-E4B339E159FC}" dt="2022-08-28T07:18:44.680" v="5753" actId="478"/>
          <ac:grpSpMkLst>
            <pc:docMk/>
            <pc:sldMk cId="2055593758" sldId="256"/>
            <ac:grpSpMk id="60" creationId="{2457DC38-73B8-0C0C-F2D2-0B709821B729}"/>
          </ac:grpSpMkLst>
        </pc:grpChg>
        <pc:grpChg chg="add mod">
          <ac:chgData name="Lho Hyoyoung" userId="1a9476cf0b847c7c" providerId="LiveId" clId="{275D20A7-EC67-4666-B1BB-E4B339E159FC}" dt="2022-08-28T08:12:33.590" v="10072" actId="1035"/>
          <ac:grpSpMkLst>
            <pc:docMk/>
            <pc:sldMk cId="2055593758" sldId="256"/>
            <ac:grpSpMk id="75" creationId="{7B383C60-87C7-82B6-15E6-8FAB07CEB777}"/>
          </ac:grpSpMkLst>
        </pc:grpChg>
        <pc:grpChg chg="add mod">
          <ac:chgData name="Lho Hyoyoung" userId="1a9476cf0b847c7c" providerId="LiveId" clId="{275D20A7-EC67-4666-B1BB-E4B339E159FC}" dt="2022-08-28T08:12:51.580" v="10094" actId="1036"/>
          <ac:grpSpMkLst>
            <pc:docMk/>
            <pc:sldMk cId="2055593758" sldId="256"/>
            <ac:grpSpMk id="77" creationId="{CF174734-BBBC-20D5-B963-6E6CE7C294C3}"/>
          </ac:grpSpMkLst>
        </pc:grpChg>
        <pc:grpChg chg="add mod">
          <ac:chgData name="Lho Hyoyoung" userId="1a9476cf0b847c7c" providerId="LiveId" clId="{275D20A7-EC67-4666-B1BB-E4B339E159FC}" dt="2022-08-28T08:12:51.580" v="10094" actId="1036"/>
          <ac:grpSpMkLst>
            <pc:docMk/>
            <pc:sldMk cId="2055593758" sldId="256"/>
            <ac:grpSpMk id="79" creationId="{6844A941-9293-F637-C3CE-284FCAE5A2B7}"/>
          </ac:grpSpMkLst>
        </pc:grpChg>
        <pc:grpChg chg="add mod">
          <ac:chgData name="Lho Hyoyoung" userId="1a9476cf0b847c7c" providerId="LiveId" clId="{275D20A7-EC67-4666-B1BB-E4B339E159FC}" dt="2022-08-28T08:12:51.580" v="10094" actId="1036"/>
          <ac:grpSpMkLst>
            <pc:docMk/>
            <pc:sldMk cId="2055593758" sldId="256"/>
            <ac:grpSpMk id="81" creationId="{FDAC291A-7D1F-06DF-E18F-881FB651357D}"/>
          </ac:grpSpMkLst>
        </pc:grpChg>
        <pc:grpChg chg="add mod">
          <ac:chgData name="Lho Hyoyoung" userId="1a9476cf0b847c7c" providerId="LiveId" clId="{275D20A7-EC67-4666-B1BB-E4B339E159FC}" dt="2022-08-28T08:11:09.161" v="10029" actId="1036"/>
          <ac:grpSpMkLst>
            <pc:docMk/>
            <pc:sldMk cId="2055593758" sldId="256"/>
            <ac:grpSpMk id="85" creationId="{F0A9CA1E-6108-DE69-4159-E7414201080A}"/>
          </ac:grpSpMkLst>
        </pc:grpChg>
        <pc:grpChg chg="add del mod">
          <ac:chgData name="Lho Hyoyoung" userId="1a9476cf0b847c7c" providerId="LiveId" clId="{275D20A7-EC67-4666-B1BB-E4B339E159FC}" dt="2022-08-28T08:11:11.463" v="10030" actId="478"/>
          <ac:grpSpMkLst>
            <pc:docMk/>
            <pc:sldMk cId="2055593758" sldId="256"/>
            <ac:grpSpMk id="89" creationId="{25B99FE3-9F04-4D13-1922-33065C9B32C8}"/>
          </ac:grpSpMkLst>
        </pc:grpChg>
        <pc:grpChg chg="add del mod">
          <ac:chgData name="Lho Hyoyoung" userId="1a9476cf0b847c7c" providerId="LiveId" clId="{275D20A7-EC67-4666-B1BB-E4B339E159FC}" dt="2022-08-28T08:11:09.161" v="10029" actId="1036"/>
          <ac:grpSpMkLst>
            <pc:docMk/>
            <pc:sldMk cId="2055593758" sldId="256"/>
            <ac:grpSpMk id="93" creationId="{7A5364F1-5BC5-B3CF-083F-0880C09774B3}"/>
          </ac:grpSpMkLst>
        </pc:grpChg>
        <pc:grpChg chg="add del mod">
          <ac:chgData name="Lho Hyoyoung" userId="1a9476cf0b847c7c" providerId="LiveId" clId="{275D20A7-EC67-4666-B1BB-E4B339E159FC}" dt="2022-08-28T07:30:00.545" v="7369" actId="478"/>
          <ac:grpSpMkLst>
            <pc:docMk/>
            <pc:sldMk cId="2055593758" sldId="256"/>
            <ac:grpSpMk id="96" creationId="{2C39B5F2-86A9-7796-A189-8935BD724FB0}"/>
          </ac:grpSpMkLst>
        </pc:grpChg>
        <pc:grpChg chg="add mod">
          <ac:chgData name="Lho Hyoyoung" userId="1a9476cf0b847c7c" providerId="LiveId" clId="{275D20A7-EC67-4666-B1BB-E4B339E159FC}" dt="2022-08-28T08:12:51.580" v="10094" actId="1036"/>
          <ac:grpSpMkLst>
            <pc:docMk/>
            <pc:sldMk cId="2055593758" sldId="256"/>
            <ac:grpSpMk id="100" creationId="{0048CAD6-D9B0-5202-58E3-5E97D3C144B0}"/>
          </ac:grpSpMkLst>
        </pc:grpChg>
        <pc:grpChg chg="add mod">
          <ac:chgData name="Lho Hyoyoung" userId="1a9476cf0b847c7c" providerId="LiveId" clId="{275D20A7-EC67-4666-B1BB-E4B339E159FC}" dt="2022-08-28T08:12:51.580" v="10094" actId="1036"/>
          <ac:grpSpMkLst>
            <pc:docMk/>
            <pc:sldMk cId="2055593758" sldId="256"/>
            <ac:grpSpMk id="102" creationId="{A61850E8-2BA6-0F7F-FE6E-628908893B7F}"/>
          </ac:grpSpMkLst>
        </pc:grpChg>
        <pc:grpChg chg="add mod">
          <ac:chgData name="Lho Hyoyoung" userId="1a9476cf0b847c7c" providerId="LiveId" clId="{275D20A7-EC67-4666-B1BB-E4B339E159FC}" dt="2022-08-28T08:12:51.580" v="10094" actId="1036"/>
          <ac:grpSpMkLst>
            <pc:docMk/>
            <pc:sldMk cId="2055593758" sldId="256"/>
            <ac:grpSpMk id="105" creationId="{C336E84A-056E-0E01-BE6B-570B063C5068}"/>
          </ac:grpSpMkLst>
        </pc:grpChg>
        <pc:grpChg chg="add mod">
          <ac:chgData name="Lho Hyoyoung" userId="1a9476cf0b847c7c" providerId="LiveId" clId="{275D20A7-EC67-4666-B1BB-E4B339E159FC}" dt="2022-08-28T08:12:51.580" v="10094" actId="1036"/>
          <ac:grpSpMkLst>
            <pc:docMk/>
            <pc:sldMk cId="2055593758" sldId="256"/>
            <ac:grpSpMk id="107" creationId="{F11ADA57-5276-1F4A-FBCA-34FCA6EE0889}"/>
          </ac:grpSpMkLst>
        </pc:grpChg>
        <pc:grpChg chg="add mod">
          <ac:chgData name="Lho Hyoyoung" userId="1a9476cf0b847c7c" providerId="LiveId" clId="{275D20A7-EC67-4666-B1BB-E4B339E159FC}" dt="2022-08-28T08:12:51.580" v="10094" actId="1036"/>
          <ac:grpSpMkLst>
            <pc:docMk/>
            <pc:sldMk cId="2055593758" sldId="256"/>
            <ac:grpSpMk id="109" creationId="{1B486FFB-850D-860A-EE63-73D84670EA43}"/>
          </ac:grpSpMkLst>
        </pc:grpChg>
        <pc:grpChg chg="add mod">
          <ac:chgData name="Lho Hyoyoung" userId="1a9476cf0b847c7c" providerId="LiveId" clId="{275D20A7-EC67-4666-B1BB-E4B339E159FC}" dt="2022-08-28T08:12:51.580" v="10094" actId="1036"/>
          <ac:grpSpMkLst>
            <pc:docMk/>
            <pc:sldMk cId="2055593758" sldId="256"/>
            <ac:grpSpMk id="111" creationId="{05CC3C9A-C84D-C529-26D2-E436137200EB}"/>
          </ac:grpSpMkLst>
        </pc:grpChg>
        <pc:grpChg chg="add del mod">
          <ac:chgData name="Lho Hyoyoung" userId="1a9476cf0b847c7c" providerId="LiveId" clId="{275D20A7-EC67-4666-B1BB-E4B339E159FC}" dt="2022-08-28T07:38:53.333" v="8272" actId="478"/>
          <ac:grpSpMkLst>
            <pc:docMk/>
            <pc:sldMk cId="2055593758" sldId="256"/>
            <ac:grpSpMk id="113" creationId="{3675370B-39D9-9033-B34D-7D3D445AE438}"/>
          </ac:grpSpMkLst>
        </pc:grpChg>
        <pc:grpChg chg="mod">
          <ac:chgData name="Lho Hyoyoung" userId="1a9476cf0b847c7c" providerId="LiveId" clId="{275D20A7-EC67-4666-B1BB-E4B339E159FC}" dt="2022-08-28T07:34:21.002" v="7626"/>
          <ac:grpSpMkLst>
            <pc:docMk/>
            <pc:sldMk cId="2055593758" sldId="256"/>
            <ac:grpSpMk id="114" creationId="{685BB78A-E675-77BB-0923-7E65CB2893BD}"/>
          </ac:grpSpMkLst>
        </pc:grpChg>
        <pc:grpChg chg="add del mod">
          <ac:chgData name="Lho Hyoyoung" userId="1a9476cf0b847c7c" providerId="LiveId" clId="{275D20A7-EC67-4666-B1BB-E4B339E159FC}" dt="2022-08-28T07:39:00.792" v="8273" actId="478"/>
          <ac:grpSpMkLst>
            <pc:docMk/>
            <pc:sldMk cId="2055593758" sldId="256"/>
            <ac:grpSpMk id="117" creationId="{2471E568-F654-F870-4652-F995B7B1380B}"/>
          </ac:grpSpMkLst>
        </pc:grpChg>
        <pc:grpChg chg="mod">
          <ac:chgData name="Lho Hyoyoung" userId="1a9476cf0b847c7c" providerId="LiveId" clId="{275D20A7-EC67-4666-B1BB-E4B339E159FC}" dt="2022-08-28T07:34:21.002" v="7626"/>
          <ac:grpSpMkLst>
            <pc:docMk/>
            <pc:sldMk cId="2055593758" sldId="256"/>
            <ac:grpSpMk id="118" creationId="{68A0844B-DED3-2269-8419-4F14186220EF}"/>
          </ac:grpSpMkLst>
        </pc:grpChg>
        <pc:grpChg chg="add del mod">
          <ac:chgData name="Lho Hyoyoung" userId="1a9476cf0b847c7c" providerId="LiveId" clId="{275D20A7-EC67-4666-B1BB-E4B339E159FC}" dt="2022-08-28T07:39:04.720" v="8274" actId="478"/>
          <ac:grpSpMkLst>
            <pc:docMk/>
            <pc:sldMk cId="2055593758" sldId="256"/>
            <ac:grpSpMk id="121" creationId="{EB81A701-3F5D-6F74-B8A9-8492791131C8}"/>
          </ac:grpSpMkLst>
        </pc:grpChg>
        <pc:grpChg chg="mod">
          <ac:chgData name="Lho Hyoyoung" userId="1a9476cf0b847c7c" providerId="LiveId" clId="{275D20A7-EC67-4666-B1BB-E4B339E159FC}" dt="2022-08-28T07:34:21.002" v="7626"/>
          <ac:grpSpMkLst>
            <pc:docMk/>
            <pc:sldMk cId="2055593758" sldId="256"/>
            <ac:grpSpMk id="122" creationId="{92E6F800-8C00-E375-E336-477CC2EB4BDC}"/>
          </ac:grpSpMkLst>
        </pc:grpChg>
        <pc:grpChg chg="add del mod">
          <ac:chgData name="Lho Hyoyoung" userId="1a9476cf0b847c7c" providerId="LiveId" clId="{275D20A7-EC67-4666-B1BB-E4B339E159FC}" dt="2022-08-28T07:39:04.720" v="8274" actId="478"/>
          <ac:grpSpMkLst>
            <pc:docMk/>
            <pc:sldMk cId="2055593758" sldId="256"/>
            <ac:grpSpMk id="125" creationId="{AEB414B3-E196-FADC-5630-57B7FE6D24E4}"/>
          </ac:grpSpMkLst>
        </pc:grpChg>
        <pc:grpChg chg="mod">
          <ac:chgData name="Lho Hyoyoung" userId="1a9476cf0b847c7c" providerId="LiveId" clId="{275D20A7-EC67-4666-B1BB-E4B339E159FC}" dt="2022-08-28T07:34:21.002" v="7626"/>
          <ac:grpSpMkLst>
            <pc:docMk/>
            <pc:sldMk cId="2055593758" sldId="256"/>
            <ac:grpSpMk id="126" creationId="{423A9D13-952C-2223-DBE7-7EEC6E206DA1}"/>
          </ac:grpSpMkLst>
        </pc:grpChg>
        <pc:grpChg chg="add del mod">
          <ac:chgData name="Lho Hyoyoung" userId="1a9476cf0b847c7c" providerId="LiveId" clId="{275D20A7-EC67-4666-B1BB-E4B339E159FC}" dt="2022-08-28T07:39:00.792" v="8273" actId="478"/>
          <ac:grpSpMkLst>
            <pc:docMk/>
            <pc:sldMk cId="2055593758" sldId="256"/>
            <ac:grpSpMk id="129" creationId="{025B4B41-7CB4-BD8B-6437-E174167DD023}"/>
          </ac:grpSpMkLst>
        </pc:grpChg>
        <pc:grpChg chg="mod">
          <ac:chgData name="Lho Hyoyoung" userId="1a9476cf0b847c7c" providerId="LiveId" clId="{275D20A7-EC67-4666-B1BB-E4B339E159FC}" dt="2022-08-28T07:34:21.002" v="7626"/>
          <ac:grpSpMkLst>
            <pc:docMk/>
            <pc:sldMk cId="2055593758" sldId="256"/>
            <ac:grpSpMk id="130" creationId="{2FD1A29A-4321-7D03-CA18-209A38FB267C}"/>
          </ac:grpSpMkLst>
        </pc:grpChg>
        <pc:grpChg chg="mod">
          <ac:chgData name="Lho Hyoyoung" userId="1a9476cf0b847c7c" providerId="LiveId" clId="{275D20A7-EC67-4666-B1BB-E4B339E159FC}" dt="2022-08-28T07:34:21.002" v="7626"/>
          <ac:grpSpMkLst>
            <pc:docMk/>
            <pc:sldMk cId="2055593758" sldId="256"/>
            <ac:grpSpMk id="131" creationId="{6EB7C253-0021-4D16-2642-7DD9201A4092}"/>
          </ac:grpSpMkLst>
        </pc:grpChg>
        <pc:grpChg chg="mod">
          <ac:chgData name="Lho Hyoyoung" userId="1a9476cf0b847c7c" providerId="LiveId" clId="{275D20A7-EC67-4666-B1BB-E4B339E159FC}" dt="2022-08-28T07:34:21.002" v="7626"/>
          <ac:grpSpMkLst>
            <pc:docMk/>
            <pc:sldMk cId="2055593758" sldId="256"/>
            <ac:grpSpMk id="133" creationId="{B8032791-E800-2E13-2FF5-6E1162AE83A6}"/>
          </ac:grpSpMkLst>
        </pc:grpChg>
        <pc:grpChg chg="mod">
          <ac:chgData name="Lho Hyoyoung" userId="1a9476cf0b847c7c" providerId="LiveId" clId="{275D20A7-EC67-4666-B1BB-E4B339E159FC}" dt="2022-08-28T07:34:21.002" v="7626"/>
          <ac:grpSpMkLst>
            <pc:docMk/>
            <pc:sldMk cId="2055593758" sldId="256"/>
            <ac:grpSpMk id="135" creationId="{440B738E-444E-0068-9500-CD0EC769F0A6}"/>
          </ac:grpSpMkLst>
        </pc:grpChg>
        <pc:grpChg chg="add del mod">
          <ac:chgData name="Lho Hyoyoung" userId="1a9476cf0b847c7c" providerId="LiveId" clId="{275D20A7-EC67-4666-B1BB-E4B339E159FC}" dt="2022-08-28T07:39:04.720" v="8274" actId="478"/>
          <ac:grpSpMkLst>
            <pc:docMk/>
            <pc:sldMk cId="2055593758" sldId="256"/>
            <ac:grpSpMk id="138" creationId="{ABEFFE78-42D4-5504-7D8A-F149C0300069}"/>
          </ac:grpSpMkLst>
        </pc:grpChg>
        <pc:grpChg chg="add del mod">
          <ac:chgData name="Lho Hyoyoung" userId="1a9476cf0b847c7c" providerId="LiveId" clId="{275D20A7-EC67-4666-B1BB-E4B339E159FC}" dt="2022-08-28T07:39:00.792" v="8273" actId="478"/>
          <ac:grpSpMkLst>
            <pc:docMk/>
            <pc:sldMk cId="2055593758" sldId="256"/>
            <ac:grpSpMk id="140" creationId="{11D7DBE7-5F19-2700-8927-C0148B061825}"/>
          </ac:grpSpMkLst>
        </pc:grpChg>
        <pc:grpChg chg="add del mod">
          <ac:chgData name="Lho Hyoyoung" userId="1a9476cf0b847c7c" providerId="LiveId" clId="{275D20A7-EC67-4666-B1BB-E4B339E159FC}" dt="2022-08-28T07:39:00.792" v="8273" actId="478"/>
          <ac:grpSpMkLst>
            <pc:docMk/>
            <pc:sldMk cId="2055593758" sldId="256"/>
            <ac:grpSpMk id="142" creationId="{1CF61BB8-DD35-0FA6-473D-A11569261238}"/>
          </ac:grpSpMkLst>
        </pc:grpChg>
        <pc:grpChg chg="add 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46" creationId="{971820DA-C655-7D21-6FC1-51E3E5117388}"/>
          </ac:grpSpMkLst>
        </pc:grpChg>
        <pc:grpChg chg="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47" creationId="{37C99FA0-590E-62E7-00B3-3D848505DCF8}"/>
          </ac:grpSpMkLst>
        </pc:grpChg>
        <pc:grpChg chg="add 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50" creationId="{06383556-F455-9FC4-2459-F59C6EC1E564}"/>
          </ac:grpSpMkLst>
        </pc:grpChg>
        <pc:grpChg chg="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51" creationId="{440BAB0C-8628-2C37-A62D-84428557BBF9}"/>
          </ac:grpSpMkLst>
        </pc:grpChg>
        <pc:grpChg chg="add 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54" creationId="{DE092BAA-8B72-CC5F-217B-A3D85D8CB989}"/>
          </ac:grpSpMkLst>
        </pc:grpChg>
        <pc:grpChg chg="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55" creationId="{E48063AF-AA08-4832-ED03-BBC33D7BF95E}"/>
          </ac:grpSpMkLst>
        </pc:grpChg>
        <pc:grpChg chg="add 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58" creationId="{1F746CED-0FD1-ECB3-1761-26C220CFCAFB}"/>
          </ac:grpSpMkLst>
        </pc:grpChg>
        <pc:grpChg chg="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59" creationId="{7E0ECB84-E214-C914-2D6A-6EA4DC6DAF98}"/>
          </ac:grpSpMkLst>
        </pc:grpChg>
        <pc:grpChg chg="add 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62" creationId="{54B6D31B-7AA1-425C-8B60-AF1B1DA97004}"/>
          </ac:grpSpMkLst>
        </pc:grpChg>
        <pc:grpChg chg="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63" creationId="{FB200BF4-D51B-3309-9285-C0F815C63610}"/>
          </ac:grpSpMkLst>
        </pc:grpChg>
        <pc:grpChg chg="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64" creationId="{55C9F59F-521A-5195-39AA-AE7824AEC7B5}"/>
          </ac:grpSpMkLst>
        </pc:grpChg>
        <pc:grpChg chg="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66" creationId="{6A53CD46-96CD-7817-5220-B54F0847DE3B}"/>
          </ac:grpSpMkLst>
        </pc:grpChg>
        <pc:grpChg chg="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68" creationId="{1C25DF55-C35E-95E2-31AC-928DABE27DA2}"/>
          </ac:grpSpMkLst>
        </pc:grpChg>
        <pc:grpChg chg="add 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71" creationId="{04939862-4306-C43E-18EA-5D51A20D0CC4}"/>
          </ac:grpSpMkLst>
        </pc:grpChg>
        <pc:grpChg chg="add 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73" creationId="{2AACCEF7-DB1A-672E-C34D-5E14246DE44D}"/>
          </ac:grpSpMkLst>
        </pc:grpChg>
        <pc:grpChg chg="add mod">
          <ac:chgData name="Lho Hyoyoung" userId="1a9476cf0b847c7c" providerId="LiveId" clId="{275D20A7-EC67-4666-B1BB-E4B339E159FC}" dt="2022-08-28T07:35:48.920" v="8236" actId="571"/>
          <ac:grpSpMkLst>
            <pc:docMk/>
            <pc:sldMk cId="2055593758" sldId="256"/>
            <ac:grpSpMk id="175" creationId="{FA2AC0CF-61EE-02E9-B4B3-30A3D74858B8}"/>
          </ac:grpSpMkLst>
        </pc:grpChg>
        <pc:grpChg chg="add 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179" creationId="{4383807D-2136-3EBF-D727-406FDEF10818}"/>
          </ac:grpSpMkLst>
        </pc:grpChg>
        <pc:grpChg chg="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180" creationId="{C936A6DA-C086-0608-D307-4B7DBE523C89}"/>
          </ac:grpSpMkLst>
        </pc:grpChg>
        <pc:grpChg chg="add 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183" creationId="{92A87E4E-BA64-8642-CF8D-17A9C553B21B}"/>
          </ac:grpSpMkLst>
        </pc:grpChg>
        <pc:grpChg chg="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184" creationId="{2126859A-C630-59FE-AEE1-6DC36156F9B1}"/>
          </ac:grpSpMkLst>
        </pc:grpChg>
        <pc:grpChg chg="add 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187" creationId="{9A829BBC-671E-C68E-41C3-5D5A54517B8D}"/>
          </ac:grpSpMkLst>
        </pc:grpChg>
        <pc:grpChg chg="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188" creationId="{EDD3C168-AD4C-E19C-515E-2A706806B571}"/>
          </ac:grpSpMkLst>
        </pc:grpChg>
        <pc:grpChg chg="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189" creationId="{76CB389C-B26E-3B31-0CE1-AA15B8C5F7F1}"/>
          </ac:grpSpMkLst>
        </pc:grpChg>
        <pc:grpChg chg="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191" creationId="{4EFCDF51-88B8-E03D-B52C-ADE0EEC5184C}"/>
          </ac:grpSpMkLst>
        </pc:grpChg>
        <pc:grpChg chg="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193" creationId="{36DBDEAF-31E4-8C06-F4C2-9F0F28597642}"/>
          </ac:grpSpMkLst>
        </pc:grpChg>
        <pc:grpChg chg="add 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196" creationId="{C6AB22DE-5B09-2646-F8D2-86C6FF271695}"/>
          </ac:grpSpMkLst>
        </pc:grpChg>
        <pc:grpChg chg="add 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198" creationId="{6FAE1470-2096-6297-8B53-14DFF7ABAF9A}"/>
          </ac:grpSpMkLst>
        </pc:grpChg>
        <pc:grpChg chg="add mod">
          <ac:chgData name="Lho Hyoyoung" userId="1a9476cf0b847c7c" providerId="LiveId" clId="{275D20A7-EC67-4666-B1BB-E4B339E159FC}" dt="2022-08-28T07:36:17.920" v="8242" actId="571"/>
          <ac:grpSpMkLst>
            <pc:docMk/>
            <pc:sldMk cId="2055593758" sldId="256"/>
            <ac:grpSpMk id="200" creationId="{A542A72E-8EA5-679C-E7A5-0E2F3CEB93CC}"/>
          </ac:grpSpMkLst>
        </pc:grpChg>
        <pc:grpChg chg="add mod">
          <ac:chgData name="Lho Hyoyoung" userId="1a9476cf0b847c7c" providerId="LiveId" clId="{275D20A7-EC67-4666-B1BB-E4B339E159FC}" dt="2022-08-28T07:37:11.812" v="8257" actId="571"/>
          <ac:grpSpMkLst>
            <pc:docMk/>
            <pc:sldMk cId="2055593758" sldId="256"/>
            <ac:grpSpMk id="204" creationId="{F08B268F-B240-ACF8-98AC-B41A94F257AF}"/>
          </ac:grpSpMkLst>
        </pc:grpChg>
        <pc:grpChg chg="mod">
          <ac:chgData name="Lho Hyoyoung" userId="1a9476cf0b847c7c" providerId="LiveId" clId="{275D20A7-EC67-4666-B1BB-E4B339E159FC}" dt="2022-08-28T07:37:11.812" v="8257" actId="571"/>
          <ac:grpSpMkLst>
            <pc:docMk/>
            <pc:sldMk cId="2055593758" sldId="256"/>
            <ac:grpSpMk id="205" creationId="{D591D35A-310C-7D99-68FD-84921D2E0C06}"/>
          </ac:grpSpMkLst>
        </pc:grpChg>
        <pc:grpChg chg="add mod">
          <ac:chgData name="Lho Hyoyoung" userId="1a9476cf0b847c7c" providerId="LiveId" clId="{275D20A7-EC67-4666-B1BB-E4B339E159FC}" dt="2022-08-28T07:37:11.812" v="8257" actId="571"/>
          <ac:grpSpMkLst>
            <pc:docMk/>
            <pc:sldMk cId="2055593758" sldId="256"/>
            <ac:grpSpMk id="208" creationId="{3623AA81-E99D-AAD7-D684-B2B460E7AEE1}"/>
          </ac:grpSpMkLst>
        </pc:grpChg>
        <pc:grpChg chg="mod">
          <ac:chgData name="Lho Hyoyoung" userId="1a9476cf0b847c7c" providerId="LiveId" clId="{275D20A7-EC67-4666-B1BB-E4B339E159FC}" dt="2022-08-28T07:37:11.812" v="8257" actId="571"/>
          <ac:grpSpMkLst>
            <pc:docMk/>
            <pc:sldMk cId="2055593758" sldId="256"/>
            <ac:grpSpMk id="209" creationId="{060A652C-517C-F829-0BBB-E69338860A10}"/>
          </ac:grpSpMkLst>
        </pc:grpChg>
        <pc:grpChg chg="add del mod">
          <ac:chgData name="Lho Hyoyoung" userId="1a9476cf0b847c7c" providerId="LiveId" clId="{275D20A7-EC67-4666-B1BB-E4B339E159FC}" dt="2022-08-28T07:39:00.792" v="8273" actId="478"/>
          <ac:grpSpMkLst>
            <pc:docMk/>
            <pc:sldMk cId="2055593758" sldId="256"/>
            <ac:grpSpMk id="214" creationId="{1587C83E-610D-AB31-A220-6F212AAA6E96}"/>
          </ac:grpSpMkLst>
        </pc:grpChg>
        <pc:grpChg chg="mod">
          <ac:chgData name="Lho Hyoyoung" userId="1a9476cf0b847c7c" providerId="LiveId" clId="{275D20A7-EC67-4666-B1BB-E4B339E159FC}" dt="2022-08-28T07:38:49.980" v="8270" actId="571"/>
          <ac:grpSpMkLst>
            <pc:docMk/>
            <pc:sldMk cId="2055593758" sldId="256"/>
            <ac:grpSpMk id="215" creationId="{351E2F87-99EE-245E-2105-93CB19534376}"/>
          </ac:grpSpMkLst>
        </pc:grpChg>
        <pc:grpChg chg="add del mod">
          <ac:chgData name="Lho Hyoyoung" userId="1a9476cf0b847c7c" providerId="LiveId" clId="{275D20A7-EC67-4666-B1BB-E4B339E159FC}" dt="2022-08-28T07:39:00.792" v="8273" actId="478"/>
          <ac:grpSpMkLst>
            <pc:docMk/>
            <pc:sldMk cId="2055593758" sldId="256"/>
            <ac:grpSpMk id="218" creationId="{A80E832E-EA3E-6478-942C-4EAE07FDE91C}"/>
          </ac:grpSpMkLst>
        </pc:grpChg>
        <pc:grpChg chg="mod">
          <ac:chgData name="Lho Hyoyoung" userId="1a9476cf0b847c7c" providerId="LiveId" clId="{275D20A7-EC67-4666-B1BB-E4B339E159FC}" dt="2022-08-28T07:38:49.980" v="8270" actId="571"/>
          <ac:grpSpMkLst>
            <pc:docMk/>
            <pc:sldMk cId="2055593758" sldId="256"/>
            <ac:grpSpMk id="219" creationId="{45539A6F-A26D-66EC-BB17-71164EA68FB9}"/>
          </ac:grpSpMkLst>
        </pc:grpChg>
        <pc:grpChg chg="add del mod">
          <ac:chgData name="Lho Hyoyoung" userId="1a9476cf0b847c7c" providerId="LiveId" clId="{275D20A7-EC67-4666-B1BB-E4B339E159FC}" dt="2022-08-28T07:39:00.792" v="8273" actId="478"/>
          <ac:grpSpMkLst>
            <pc:docMk/>
            <pc:sldMk cId="2055593758" sldId="256"/>
            <ac:grpSpMk id="222" creationId="{54C9404B-9C69-3D63-E22F-DB0745F46526}"/>
          </ac:grpSpMkLst>
        </pc:grpChg>
        <pc:grpChg chg="add del mod">
          <ac:chgData name="Lho Hyoyoung" userId="1a9476cf0b847c7c" providerId="LiveId" clId="{275D20A7-EC67-4666-B1BB-E4B339E159FC}" dt="2022-08-28T07:38:53.333" v="8272" actId="478"/>
          <ac:grpSpMkLst>
            <pc:docMk/>
            <pc:sldMk cId="2055593758" sldId="256"/>
            <ac:grpSpMk id="226" creationId="{BFDD49D6-2CF5-474B-9A88-D525520A7833}"/>
          </ac:grpSpMkLst>
        </pc:grpChg>
        <pc:grpChg chg="mod">
          <ac:chgData name="Lho Hyoyoung" userId="1a9476cf0b847c7c" providerId="LiveId" clId="{275D20A7-EC67-4666-B1BB-E4B339E159FC}" dt="2022-08-28T07:38:52.142" v="8271" actId="571"/>
          <ac:grpSpMkLst>
            <pc:docMk/>
            <pc:sldMk cId="2055593758" sldId="256"/>
            <ac:grpSpMk id="227" creationId="{B1AA421D-32E9-8E19-78F5-8F5056F4F86D}"/>
          </ac:grpSpMkLst>
        </pc:grpChg>
        <pc:grpChg chg="add del mod">
          <ac:chgData name="Lho Hyoyoung" userId="1a9476cf0b847c7c" providerId="LiveId" clId="{275D20A7-EC67-4666-B1BB-E4B339E159FC}" dt="2022-08-28T07:38:53.333" v="8272" actId="478"/>
          <ac:grpSpMkLst>
            <pc:docMk/>
            <pc:sldMk cId="2055593758" sldId="256"/>
            <ac:grpSpMk id="230" creationId="{FD472FFC-5F4B-5A56-A4AC-BF94CD5CD8DD}"/>
          </ac:grpSpMkLst>
        </pc:grpChg>
        <pc:grpChg chg="mod">
          <ac:chgData name="Lho Hyoyoung" userId="1a9476cf0b847c7c" providerId="LiveId" clId="{275D20A7-EC67-4666-B1BB-E4B339E159FC}" dt="2022-08-28T07:38:52.142" v="8271" actId="571"/>
          <ac:grpSpMkLst>
            <pc:docMk/>
            <pc:sldMk cId="2055593758" sldId="256"/>
            <ac:grpSpMk id="231" creationId="{0BB0C9B6-42B5-2BA2-6EB0-6AA880661904}"/>
          </ac:grpSpMkLst>
        </pc:grpChg>
        <pc:grpChg chg="mod">
          <ac:chgData name="Lho Hyoyoung" userId="1a9476cf0b847c7c" providerId="LiveId" clId="{275D20A7-EC67-4666-B1BB-E4B339E159FC}" dt="2022-08-28T07:38:52.142" v="8271" actId="571"/>
          <ac:grpSpMkLst>
            <pc:docMk/>
            <pc:sldMk cId="2055593758" sldId="256"/>
            <ac:grpSpMk id="232" creationId="{0F18E189-F278-5910-C578-FD51B2211257}"/>
          </ac:grpSpMkLst>
        </pc:grpChg>
        <pc:grpChg chg="mod">
          <ac:chgData name="Lho Hyoyoung" userId="1a9476cf0b847c7c" providerId="LiveId" clId="{275D20A7-EC67-4666-B1BB-E4B339E159FC}" dt="2022-08-28T07:38:52.142" v="8271" actId="571"/>
          <ac:grpSpMkLst>
            <pc:docMk/>
            <pc:sldMk cId="2055593758" sldId="256"/>
            <ac:grpSpMk id="234" creationId="{57A6B9FB-81F3-9348-8768-9CDC1DAFB3B3}"/>
          </ac:grpSpMkLst>
        </pc:grpChg>
        <pc:grpChg chg="mod">
          <ac:chgData name="Lho Hyoyoung" userId="1a9476cf0b847c7c" providerId="LiveId" clId="{275D20A7-EC67-4666-B1BB-E4B339E159FC}" dt="2022-08-28T07:38:52.142" v="8271" actId="571"/>
          <ac:grpSpMkLst>
            <pc:docMk/>
            <pc:sldMk cId="2055593758" sldId="256"/>
            <ac:grpSpMk id="236" creationId="{379C960D-4175-C12B-468F-22D75FFA4468}"/>
          </ac:grpSpMkLst>
        </pc:grpChg>
        <pc:grpChg chg="add del mod">
          <ac:chgData name="Lho Hyoyoung" userId="1a9476cf0b847c7c" providerId="LiveId" clId="{275D20A7-EC67-4666-B1BB-E4B339E159FC}" dt="2022-08-28T07:38:53.333" v="8272" actId="478"/>
          <ac:grpSpMkLst>
            <pc:docMk/>
            <pc:sldMk cId="2055593758" sldId="256"/>
            <ac:grpSpMk id="239" creationId="{6DF8094A-9044-99EF-748B-0D8AEC416746}"/>
          </ac:grpSpMkLst>
        </pc:grpChg>
        <pc:grpChg chg="add del mod">
          <ac:chgData name="Lho Hyoyoung" userId="1a9476cf0b847c7c" providerId="LiveId" clId="{275D20A7-EC67-4666-B1BB-E4B339E159FC}" dt="2022-08-28T07:38:53.333" v="8272" actId="478"/>
          <ac:grpSpMkLst>
            <pc:docMk/>
            <pc:sldMk cId="2055593758" sldId="256"/>
            <ac:grpSpMk id="241" creationId="{73B3B31A-5CB1-234E-4B15-D203700AC28D}"/>
          </ac:grpSpMkLst>
        </pc:grpChg>
        <pc:grpChg chg="add del mod">
          <ac:chgData name="Lho Hyoyoung" userId="1a9476cf0b847c7c" providerId="LiveId" clId="{275D20A7-EC67-4666-B1BB-E4B339E159FC}" dt="2022-08-28T07:38:53.333" v="8272" actId="478"/>
          <ac:grpSpMkLst>
            <pc:docMk/>
            <pc:sldMk cId="2055593758" sldId="256"/>
            <ac:grpSpMk id="243" creationId="{B74BE958-61DC-926D-1723-E3D091D04F0E}"/>
          </ac:grpSpMkLst>
        </pc:grpChg>
        <pc:grpChg chg="mod">
          <ac:chgData name="Lho Hyoyoung" userId="1a9476cf0b847c7c" providerId="LiveId" clId="{275D20A7-EC67-4666-B1BB-E4B339E159FC}" dt="2022-08-28T07:38:52.142" v="8271" actId="571"/>
          <ac:grpSpMkLst>
            <pc:docMk/>
            <pc:sldMk cId="2055593758" sldId="256"/>
            <ac:grpSpMk id="244" creationId="{EBD1F57B-81A6-541D-DC23-E133DAD0D837}"/>
          </ac:grpSpMkLst>
        </pc:grpChg>
        <pc:grpChg chg="add del mod">
          <ac:chgData name="Lho Hyoyoung" userId="1a9476cf0b847c7c" providerId="LiveId" clId="{275D20A7-EC67-4666-B1BB-E4B339E159FC}" dt="2022-08-28T07:38:53.333" v="8272" actId="478"/>
          <ac:grpSpMkLst>
            <pc:docMk/>
            <pc:sldMk cId="2055593758" sldId="256"/>
            <ac:grpSpMk id="247" creationId="{593B6760-8E39-3016-3470-908E81D18B17}"/>
          </ac:grpSpMkLst>
        </pc:grpChg>
        <pc:grpChg chg="mod">
          <ac:chgData name="Lho Hyoyoung" userId="1a9476cf0b847c7c" providerId="LiveId" clId="{275D20A7-EC67-4666-B1BB-E4B339E159FC}" dt="2022-08-28T07:38:52.142" v="8271" actId="571"/>
          <ac:grpSpMkLst>
            <pc:docMk/>
            <pc:sldMk cId="2055593758" sldId="256"/>
            <ac:grpSpMk id="248" creationId="{F753A625-AB39-9198-0A7B-E2B7CDF90FC3}"/>
          </ac:grpSpMkLst>
        </pc:grpChg>
        <pc:grpChg chg="add del mod">
          <ac:chgData name="Lho Hyoyoung" userId="1a9476cf0b847c7c" providerId="LiveId" clId="{275D20A7-EC67-4666-B1BB-E4B339E159FC}" dt="2022-08-28T07:38:53.333" v="8272" actId="478"/>
          <ac:grpSpMkLst>
            <pc:docMk/>
            <pc:sldMk cId="2055593758" sldId="256"/>
            <ac:grpSpMk id="251" creationId="{9072D713-1E91-6271-D712-3ED7EE0F95B4}"/>
          </ac:grpSpMkLst>
        </pc:grpChg>
        <pc:grpChg chg="add del mod">
          <ac:chgData name="Lho Hyoyoung" userId="1a9476cf0b847c7c" providerId="LiveId" clId="{275D20A7-EC67-4666-B1BB-E4B339E159FC}" dt="2022-08-28T07:58:28.640" v="9385" actId="478"/>
          <ac:grpSpMkLst>
            <pc:docMk/>
            <pc:sldMk cId="2055593758" sldId="256"/>
            <ac:grpSpMk id="256" creationId="{C09072A3-5DB8-267F-B488-2CF5CEED690B}"/>
          </ac:grpSpMkLst>
        </pc:grpChg>
        <pc:grpChg chg="add mod">
          <ac:chgData name="Lho Hyoyoung" userId="1a9476cf0b847c7c" providerId="LiveId" clId="{275D20A7-EC67-4666-B1BB-E4B339E159FC}" dt="2022-08-28T07:58:40.075" v="9438" actId="1038"/>
          <ac:grpSpMkLst>
            <pc:docMk/>
            <pc:sldMk cId="2055593758" sldId="256"/>
            <ac:grpSpMk id="258" creationId="{9B3FEC5F-FDA7-EE8C-AB56-323A17C297FE}"/>
          </ac:grpSpMkLst>
        </pc:grpChg>
        <pc:grpChg chg="add mod">
          <ac:chgData name="Lho Hyoyoung" userId="1a9476cf0b847c7c" providerId="LiveId" clId="{275D20A7-EC67-4666-B1BB-E4B339E159FC}" dt="2022-08-28T07:58:40.075" v="9438" actId="1038"/>
          <ac:grpSpMkLst>
            <pc:docMk/>
            <pc:sldMk cId="2055593758" sldId="256"/>
            <ac:grpSpMk id="260" creationId="{2310EC2C-33F9-5345-017C-F9F24DCEC97F}"/>
          </ac:grpSpMkLst>
        </pc:grpChg>
        <pc:grpChg chg="add mod">
          <ac:chgData name="Lho Hyoyoung" userId="1a9476cf0b847c7c" providerId="LiveId" clId="{275D20A7-EC67-4666-B1BB-E4B339E159FC}" dt="2022-08-28T08:11:09.161" v="10029" actId="1036"/>
          <ac:grpSpMkLst>
            <pc:docMk/>
            <pc:sldMk cId="2055593758" sldId="256"/>
            <ac:grpSpMk id="263" creationId="{220BAD33-6C99-6337-C67D-AC37A0F2EF9A}"/>
          </ac:grpSpMkLst>
        </pc:grpChg>
        <pc:grpChg chg="add mod">
          <ac:chgData name="Lho Hyoyoung" userId="1a9476cf0b847c7c" providerId="LiveId" clId="{275D20A7-EC67-4666-B1BB-E4B339E159FC}" dt="2022-08-28T08:10:54.245" v="9997" actId="571"/>
          <ac:grpSpMkLst>
            <pc:docMk/>
            <pc:sldMk cId="2055593758" sldId="256"/>
            <ac:grpSpMk id="266" creationId="{F13BB7AE-F631-B6C3-1FF7-50F2FFD85CEA}"/>
          </ac:grpSpMkLst>
        </pc:grpChg>
        <pc:grpChg chg="add mod">
          <ac:chgData name="Lho Hyoyoung" userId="1a9476cf0b847c7c" providerId="LiveId" clId="{275D20A7-EC67-4666-B1BB-E4B339E159FC}" dt="2022-08-28T08:10:54.245" v="9997" actId="571"/>
          <ac:grpSpMkLst>
            <pc:docMk/>
            <pc:sldMk cId="2055593758" sldId="256"/>
            <ac:grpSpMk id="269" creationId="{BA869693-F6E5-9A56-F94C-5839BA53C5F2}"/>
          </ac:grpSpMkLst>
        </pc:grpChg>
        <pc:grpChg chg="add mod">
          <ac:chgData name="Lho Hyoyoung" userId="1a9476cf0b847c7c" providerId="LiveId" clId="{275D20A7-EC67-4666-B1BB-E4B339E159FC}" dt="2022-08-28T08:10:54.245" v="9997" actId="571"/>
          <ac:grpSpMkLst>
            <pc:docMk/>
            <pc:sldMk cId="2055593758" sldId="256"/>
            <ac:grpSpMk id="272" creationId="{2C96D6FF-722D-639E-6AD9-27155B6730C5}"/>
          </ac:grpSpMkLst>
        </pc:grpChg>
        <pc:picChg chg="add del mod">
          <ac:chgData name="Lho Hyoyoung" userId="1a9476cf0b847c7c" providerId="LiveId" clId="{275D20A7-EC67-4666-B1BB-E4B339E159FC}" dt="2022-08-28T06:29:04.163" v="1149"/>
          <ac:picMkLst>
            <pc:docMk/>
            <pc:sldMk cId="2055593758" sldId="256"/>
            <ac:picMk id="7" creationId="{CEACD7F0-1CBA-4F33-CC31-ED0C20EF0D27}"/>
          </ac:picMkLst>
        </pc:picChg>
        <pc:picChg chg="add del mod">
          <ac:chgData name="Lho Hyoyoung" userId="1a9476cf0b847c7c" providerId="LiveId" clId="{275D20A7-EC67-4666-B1BB-E4B339E159FC}" dt="2022-08-28T06:29:19.455" v="1151"/>
          <ac:picMkLst>
            <pc:docMk/>
            <pc:sldMk cId="2055593758" sldId="256"/>
            <ac:picMk id="12" creationId="{E85EB13E-72C1-D1B7-A1E0-379FCC2EFD77}"/>
          </ac:picMkLst>
        </pc:picChg>
        <pc:picChg chg="add mod">
          <ac:chgData name="Lho Hyoyoung" userId="1a9476cf0b847c7c" providerId="LiveId" clId="{275D20A7-EC67-4666-B1BB-E4B339E159FC}" dt="2022-08-28T06:31:43.520" v="1286" actId="1076"/>
          <ac:picMkLst>
            <pc:docMk/>
            <pc:sldMk cId="2055593758" sldId="256"/>
            <ac:picMk id="14" creationId="{58002552-941D-7CE3-DBD5-A3784EC11D3A}"/>
          </ac:picMkLst>
        </pc:picChg>
        <pc:picChg chg="mod">
          <ac:chgData name="Lho Hyoyoung" userId="1a9476cf0b847c7c" providerId="LiveId" clId="{275D20A7-EC67-4666-B1BB-E4B339E159FC}" dt="2022-08-28T07:02:53.328" v="4262" actId="208"/>
          <ac:picMkLst>
            <pc:docMk/>
            <pc:sldMk cId="2055593758" sldId="256"/>
            <ac:picMk id="16" creationId="{014F52C0-41A2-8F50-0D42-E0CF58D50A99}"/>
          </ac:picMkLst>
        </pc:picChg>
        <pc:picChg chg="add del mod">
          <ac:chgData name="Lho Hyoyoung" userId="1a9476cf0b847c7c" providerId="LiveId" clId="{275D20A7-EC67-4666-B1BB-E4B339E159FC}" dt="2022-08-28T06:56:26.430" v="3907" actId="478"/>
          <ac:picMkLst>
            <pc:docMk/>
            <pc:sldMk cId="2055593758" sldId="256"/>
            <ac:picMk id="18" creationId="{6FCCA591-BABA-EF58-0A4B-CB7F1ED67C7C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21" creationId="{A6B488C6-554F-5F75-65A8-92220BC3AD9D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22" creationId="{8EB8C7B3-844C-C90A-EBFE-78CC40E46A35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25" creationId="{FF168D4C-A122-1E53-F606-E25DA7BC0473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26" creationId="{C807A567-6C89-7EDB-0456-1C75CB3DD3A4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29" creationId="{ECF8C1FF-E7AB-C029-6B84-CEC3255D9D81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30" creationId="{16FBC331-53FE-5811-7AC0-B1A57C7A83C2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33" creationId="{228EBB83-ED95-8B19-554A-22668B800492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34" creationId="{BF98CF0D-9165-6686-2530-A2A2B2B1A5FC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50" creationId="{B3B43F02-25BB-2C2C-8B5D-8DD7EC3651DE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52" creationId="{F46A8C2E-CD36-4F6D-93AB-F30B5443B439}"/>
          </ac:picMkLst>
        </pc:picChg>
        <pc:picChg chg="mod">
          <ac:chgData name="Lho Hyoyoung" userId="1a9476cf0b847c7c" providerId="LiveId" clId="{275D20A7-EC67-4666-B1BB-E4B339E159FC}" dt="2022-08-28T07:00:39.630" v="4036" actId="1076"/>
          <ac:picMkLst>
            <pc:docMk/>
            <pc:sldMk cId="2055593758" sldId="256"/>
            <ac:picMk id="54" creationId="{6BA1C99A-E3F8-1832-E459-E8DFB0558CEB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55" creationId="{E14CB4EE-DE44-D92E-E1AF-C6B3D31B10B5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57" creationId="{C7C2DAD9-7E29-680D-3AC4-215EA231EBD1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59" creationId="{3B2BE542-6E0F-A528-9F9C-F535ABEA7DC9}"/>
          </ac:picMkLst>
        </pc:picChg>
        <pc:picChg chg="mod">
          <ac:chgData name="Lho Hyoyoung" userId="1a9476cf0b847c7c" providerId="LiveId" clId="{275D20A7-EC67-4666-B1BB-E4B339E159FC}" dt="2022-08-28T06:57:29.760" v="3913"/>
          <ac:picMkLst>
            <pc:docMk/>
            <pc:sldMk cId="2055593758" sldId="256"/>
            <ac:picMk id="61" creationId="{C2762D6C-519B-A87D-3EA1-AE66AF6CDDE8}"/>
          </ac:picMkLst>
        </pc:picChg>
        <pc:picChg chg="add del mod">
          <ac:chgData name="Lho Hyoyoung" userId="1a9476cf0b847c7c" providerId="LiveId" clId="{275D20A7-EC67-4666-B1BB-E4B339E159FC}" dt="2022-08-28T07:18:44.680" v="5753" actId="478"/>
          <ac:picMkLst>
            <pc:docMk/>
            <pc:sldMk cId="2055593758" sldId="256"/>
            <ac:picMk id="62" creationId="{9FCBADDE-5728-F99F-43C8-BC0F8B16DA09}"/>
          </ac:picMkLst>
        </pc:picChg>
        <pc:picChg chg="add del mod">
          <ac:chgData name="Lho Hyoyoung" userId="1a9476cf0b847c7c" providerId="LiveId" clId="{275D20A7-EC67-4666-B1BB-E4B339E159FC}" dt="2022-08-28T07:18:44.680" v="5753" actId="478"/>
          <ac:picMkLst>
            <pc:docMk/>
            <pc:sldMk cId="2055593758" sldId="256"/>
            <ac:picMk id="63" creationId="{81D3092C-2831-B82D-3A3D-89E4F21966A8}"/>
          </ac:picMkLst>
        </pc:picChg>
        <pc:picChg chg="add del mod">
          <ac:chgData name="Lho Hyoyoung" userId="1a9476cf0b847c7c" providerId="LiveId" clId="{275D20A7-EC67-4666-B1BB-E4B339E159FC}" dt="2022-08-28T06:59:38.203" v="4031" actId="478"/>
          <ac:picMkLst>
            <pc:docMk/>
            <pc:sldMk cId="2055593758" sldId="256"/>
            <ac:picMk id="65" creationId="{D78EE8F8-EC1B-5948-9A1D-44126DF37358}"/>
          </ac:picMkLst>
        </pc:picChg>
        <pc:picChg chg="add del">
          <ac:chgData name="Lho Hyoyoung" userId="1a9476cf0b847c7c" providerId="LiveId" clId="{275D20A7-EC67-4666-B1BB-E4B339E159FC}" dt="2022-08-28T06:59:16.010" v="4024" actId="22"/>
          <ac:picMkLst>
            <pc:docMk/>
            <pc:sldMk cId="2055593758" sldId="256"/>
            <ac:picMk id="67" creationId="{5C37A753-1CAC-2DB3-3CA8-B20D165FB995}"/>
          </ac:picMkLst>
        </pc:picChg>
        <pc:picChg chg="add del mod">
          <ac:chgData name="Lho Hyoyoung" userId="1a9476cf0b847c7c" providerId="LiveId" clId="{275D20A7-EC67-4666-B1BB-E4B339E159FC}" dt="2022-08-28T06:59:37.301" v="4030" actId="478"/>
          <ac:picMkLst>
            <pc:docMk/>
            <pc:sldMk cId="2055593758" sldId="256"/>
            <ac:picMk id="69" creationId="{DF819D2D-4967-F600-AA8A-D983D242295F}"/>
          </ac:picMkLst>
        </pc:picChg>
        <pc:picChg chg="add del mod">
          <ac:chgData name="Lho Hyoyoung" userId="1a9476cf0b847c7c" providerId="LiveId" clId="{275D20A7-EC67-4666-B1BB-E4B339E159FC}" dt="2022-08-28T07:18:44.680" v="5753" actId="478"/>
          <ac:picMkLst>
            <pc:docMk/>
            <pc:sldMk cId="2055593758" sldId="256"/>
            <ac:picMk id="71" creationId="{C629C27F-C2FC-AFA8-A624-6FF51F7977D1}"/>
          </ac:picMkLst>
        </pc:picChg>
        <pc:picChg chg="mod">
          <ac:chgData name="Lho Hyoyoung" userId="1a9476cf0b847c7c" providerId="LiveId" clId="{275D20A7-EC67-4666-B1BB-E4B339E159FC}" dt="2022-08-28T07:20:41.942" v="5874" actId="208"/>
          <ac:picMkLst>
            <pc:docMk/>
            <pc:sldMk cId="2055593758" sldId="256"/>
            <ac:picMk id="76" creationId="{2BE45D3C-4C12-F995-2CE6-8549E057A881}"/>
          </ac:picMkLst>
        </pc:picChg>
        <pc:picChg chg="mod">
          <ac:chgData name="Lho Hyoyoung" userId="1a9476cf0b847c7c" providerId="LiveId" clId="{275D20A7-EC67-4666-B1BB-E4B339E159FC}" dt="2022-08-28T07:13:01.730" v="4836"/>
          <ac:picMkLst>
            <pc:docMk/>
            <pc:sldMk cId="2055593758" sldId="256"/>
            <ac:picMk id="78" creationId="{8171A1DE-589B-D992-D270-E414FE139791}"/>
          </ac:picMkLst>
        </pc:picChg>
        <pc:picChg chg="mod">
          <ac:chgData name="Lho Hyoyoung" userId="1a9476cf0b847c7c" providerId="LiveId" clId="{275D20A7-EC67-4666-B1BB-E4B339E159FC}" dt="2022-08-28T07:13:01.730" v="4836"/>
          <ac:picMkLst>
            <pc:docMk/>
            <pc:sldMk cId="2055593758" sldId="256"/>
            <ac:picMk id="80" creationId="{827C073F-2B5C-1F7E-936D-9E9F2770E2B6}"/>
          </ac:picMkLst>
        </pc:picChg>
        <pc:picChg chg="mod">
          <ac:chgData name="Lho Hyoyoung" userId="1a9476cf0b847c7c" providerId="LiveId" clId="{275D20A7-EC67-4666-B1BB-E4B339E159FC}" dt="2022-08-28T07:13:01.730" v="4836"/>
          <ac:picMkLst>
            <pc:docMk/>
            <pc:sldMk cId="2055593758" sldId="256"/>
            <ac:picMk id="82" creationId="{E779883F-8EA9-50E9-8FCC-EAB3DE2F2B96}"/>
          </ac:picMkLst>
        </pc:picChg>
        <pc:picChg chg="add del mod">
          <ac:chgData name="Lho Hyoyoung" userId="1a9476cf0b847c7c" providerId="LiveId" clId="{275D20A7-EC67-4666-B1BB-E4B339E159FC}" dt="2022-08-28T07:18:47.730" v="5754" actId="478"/>
          <ac:picMkLst>
            <pc:docMk/>
            <pc:sldMk cId="2055593758" sldId="256"/>
            <ac:picMk id="83" creationId="{A95E9F10-2438-A032-4B9A-259769358B66}"/>
          </ac:picMkLst>
        </pc:picChg>
        <pc:picChg chg="add mod">
          <ac:chgData name="Lho Hyoyoung" userId="1a9476cf0b847c7c" providerId="LiveId" clId="{275D20A7-EC67-4666-B1BB-E4B339E159FC}" dt="2022-08-28T08:11:09.161" v="10029" actId="1036"/>
          <ac:picMkLst>
            <pc:docMk/>
            <pc:sldMk cId="2055593758" sldId="256"/>
            <ac:picMk id="84" creationId="{9F43FFD0-113D-375F-1417-810F84EF19B4}"/>
          </ac:picMkLst>
        </pc:picChg>
        <pc:picChg chg="mod">
          <ac:chgData name="Lho Hyoyoung" userId="1a9476cf0b847c7c" providerId="LiveId" clId="{275D20A7-EC67-4666-B1BB-E4B339E159FC}" dt="2022-08-28T07:13:39.911" v="4969"/>
          <ac:picMkLst>
            <pc:docMk/>
            <pc:sldMk cId="2055593758" sldId="256"/>
            <ac:picMk id="86" creationId="{4123CB71-2ED0-7A66-F8C4-5BC895EC8B45}"/>
          </ac:picMkLst>
        </pc:picChg>
        <pc:picChg chg="add mod">
          <ac:chgData name="Lho Hyoyoung" userId="1a9476cf0b847c7c" providerId="LiveId" clId="{275D20A7-EC67-4666-B1BB-E4B339E159FC}" dt="2022-08-28T08:11:09.161" v="10029" actId="1036"/>
          <ac:picMkLst>
            <pc:docMk/>
            <pc:sldMk cId="2055593758" sldId="256"/>
            <ac:picMk id="87" creationId="{73C5F870-CEC7-42D6-A4BA-98A6BF86FB13}"/>
          </ac:picMkLst>
        </pc:picChg>
        <pc:picChg chg="add mod">
          <ac:chgData name="Lho Hyoyoung" userId="1a9476cf0b847c7c" providerId="LiveId" clId="{275D20A7-EC67-4666-B1BB-E4B339E159FC}" dt="2022-08-28T08:11:16.221" v="10031" actId="1076"/>
          <ac:picMkLst>
            <pc:docMk/>
            <pc:sldMk cId="2055593758" sldId="256"/>
            <ac:picMk id="88" creationId="{FF3FFEE0-6D9B-1B03-8505-00C098832522}"/>
          </ac:picMkLst>
        </pc:picChg>
        <pc:picChg chg="mod">
          <ac:chgData name="Lho Hyoyoung" userId="1a9476cf0b847c7c" providerId="LiveId" clId="{275D20A7-EC67-4666-B1BB-E4B339E159FC}" dt="2022-08-28T07:13:39.911" v="4969"/>
          <ac:picMkLst>
            <pc:docMk/>
            <pc:sldMk cId="2055593758" sldId="256"/>
            <ac:picMk id="90" creationId="{AC60A1EA-ABF1-3C7A-0B33-051D75390DD2}"/>
          </ac:picMkLst>
        </pc:picChg>
        <pc:picChg chg="add mod">
          <ac:chgData name="Lho Hyoyoung" userId="1a9476cf0b847c7c" providerId="LiveId" clId="{275D20A7-EC67-4666-B1BB-E4B339E159FC}" dt="2022-08-28T08:11:09.161" v="10029" actId="1036"/>
          <ac:picMkLst>
            <pc:docMk/>
            <pc:sldMk cId="2055593758" sldId="256"/>
            <ac:picMk id="91" creationId="{9DF66557-336C-05E4-D899-D320455B1E92}"/>
          </ac:picMkLst>
        </pc:picChg>
        <pc:picChg chg="add del mod">
          <ac:chgData name="Lho Hyoyoung" userId="1a9476cf0b847c7c" providerId="LiveId" clId="{275D20A7-EC67-4666-B1BB-E4B339E159FC}" dt="2022-08-28T08:11:09.161" v="10029" actId="1036"/>
          <ac:picMkLst>
            <pc:docMk/>
            <pc:sldMk cId="2055593758" sldId="256"/>
            <ac:picMk id="92" creationId="{BE68F0AC-2390-A031-1F82-A4800172D633}"/>
          </ac:picMkLst>
        </pc:picChg>
        <pc:picChg chg="mod">
          <ac:chgData name="Lho Hyoyoung" userId="1a9476cf0b847c7c" providerId="LiveId" clId="{275D20A7-EC67-4666-B1BB-E4B339E159FC}" dt="2022-08-28T07:13:39.911" v="4969"/>
          <ac:picMkLst>
            <pc:docMk/>
            <pc:sldMk cId="2055593758" sldId="256"/>
            <ac:picMk id="94" creationId="{691E036B-2379-71AA-A4C7-119262B05C7A}"/>
          </ac:picMkLst>
        </pc:picChg>
        <pc:picChg chg="add mod">
          <ac:chgData name="Lho Hyoyoung" userId="1a9476cf0b847c7c" providerId="LiveId" clId="{275D20A7-EC67-4666-B1BB-E4B339E159FC}" dt="2022-08-28T08:11:09.161" v="10029" actId="1036"/>
          <ac:picMkLst>
            <pc:docMk/>
            <pc:sldMk cId="2055593758" sldId="256"/>
            <ac:picMk id="95" creationId="{03C33B6A-2C98-413E-A282-851FB7949761}"/>
          </ac:picMkLst>
        </pc:picChg>
        <pc:picChg chg="mod">
          <ac:chgData name="Lho Hyoyoung" userId="1a9476cf0b847c7c" providerId="LiveId" clId="{275D20A7-EC67-4666-B1BB-E4B339E159FC}" dt="2022-08-28T07:23:38.133" v="6170"/>
          <ac:picMkLst>
            <pc:docMk/>
            <pc:sldMk cId="2055593758" sldId="256"/>
            <ac:picMk id="101" creationId="{E1471CCF-98DB-009D-CA8D-07E91BBF3701}"/>
          </ac:picMkLst>
        </pc:picChg>
        <pc:picChg chg="mod">
          <ac:chgData name="Lho Hyoyoung" userId="1a9476cf0b847c7c" providerId="LiveId" clId="{275D20A7-EC67-4666-B1BB-E4B339E159FC}" dt="2022-08-28T07:23:38.133" v="6170"/>
          <ac:picMkLst>
            <pc:docMk/>
            <pc:sldMk cId="2055593758" sldId="256"/>
            <ac:picMk id="103" creationId="{7670B60C-96F3-DE4C-6474-917200BE5BD7}"/>
          </ac:picMkLst>
        </pc:picChg>
        <pc:picChg chg="mod">
          <ac:chgData name="Lho Hyoyoung" userId="1a9476cf0b847c7c" providerId="LiveId" clId="{275D20A7-EC67-4666-B1BB-E4B339E159FC}" dt="2022-08-28T07:25:07.391" v="6633"/>
          <ac:picMkLst>
            <pc:docMk/>
            <pc:sldMk cId="2055593758" sldId="256"/>
            <ac:picMk id="106" creationId="{B218CBD8-AC31-9F8E-B273-3E1A911A117C}"/>
          </ac:picMkLst>
        </pc:picChg>
        <pc:picChg chg="mod">
          <ac:chgData name="Lho Hyoyoung" userId="1a9476cf0b847c7c" providerId="LiveId" clId="{275D20A7-EC67-4666-B1BB-E4B339E159FC}" dt="2022-08-28T07:25:07.391" v="6633"/>
          <ac:picMkLst>
            <pc:docMk/>
            <pc:sldMk cId="2055593758" sldId="256"/>
            <ac:picMk id="108" creationId="{47E0D3BB-6FBE-F1D0-8FE0-BA0889B31365}"/>
          </ac:picMkLst>
        </pc:picChg>
        <pc:picChg chg="mod">
          <ac:chgData name="Lho Hyoyoung" userId="1a9476cf0b847c7c" providerId="LiveId" clId="{275D20A7-EC67-4666-B1BB-E4B339E159FC}" dt="2022-08-28T07:26:16.870" v="6889"/>
          <ac:picMkLst>
            <pc:docMk/>
            <pc:sldMk cId="2055593758" sldId="256"/>
            <ac:picMk id="110" creationId="{1C8899BA-1258-6616-7828-F2687648FFAA}"/>
          </ac:picMkLst>
        </pc:picChg>
        <pc:picChg chg="mod">
          <ac:chgData name="Lho Hyoyoung" userId="1a9476cf0b847c7c" providerId="LiveId" clId="{275D20A7-EC67-4666-B1BB-E4B339E159FC}" dt="2022-08-28T07:26:16.870" v="6889"/>
          <ac:picMkLst>
            <pc:docMk/>
            <pc:sldMk cId="2055593758" sldId="256"/>
            <ac:picMk id="112" creationId="{AE1C0C08-2F37-8B60-7E33-E9ECDC016EB3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15" creationId="{6CC62665-0154-4B73-D751-D2CA1893E970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16" creationId="{E6F6C480-DEFF-8EC2-1C03-45F951F9D32B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19" creationId="{1DF1D2EE-D63F-72CE-9F01-C4657E94A3BF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20" creationId="{9D68B3D4-70FA-62A4-CE0D-31C2CBFD9F1C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23" creationId="{3C2E4882-1A8B-55B6-B14A-22AA3C903C03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24" creationId="{8A4F6E50-9653-9C61-EBFB-DF09CB78D2BA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27" creationId="{755E49AD-EB8A-3AA5-B3CB-7F4DACDC10CF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28" creationId="{F6C9DC1A-F256-6062-795D-2079618713E1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32" creationId="{26037D5E-9DC8-77EB-AD94-DD97225DBA3E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34" creationId="{4AA1ABF7-7A35-0C3C-78DF-B9C625122E80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36" creationId="{D97945D1-AA95-85B6-ADCA-BBF28AE20953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37" creationId="{3272F56D-25E2-0976-BFC2-74146BB4E96A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39" creationId="{1EE23BF2-E5FC-8D65-ECD6-423F94B983CA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41" creationId="{DF130CAD-2E5D-BDFA-F825-1354F8A61679}"/>
          </ac:picMkLst>
        </pc:picChg>
        <pc:picChg chg="mod">
          <ac:chgData name="Lho Hyoyoung" userId="1a9476cf0b847c7c" providerId="LiveId" clId="{275D20A7-EC67-4666-B1BB-E4B339E159FC}" dt="2022-08-28T07:34:21.002" v="7626"/>
          <ac:picMkLst>
            <pc:docMk/>
            <pc:sldMk cId="2055593758" sldId="256"/>
            <ac:picMk id="143" creationId="{61B25907-EEC2-04A3-F831-2481FC964E4F}"/>
          </ac:picMkLst>
        </pc:picChg>
        <pc:picChg chg="add del mod">
          <ac:chgData name="Lho Hyoyoung" userId="1a9476cf0b847c7c" providerId="LiveId" clId="{275D20A7-EC67-4666-B1BB-E4B339E159FC}" dt="2022-08-28T07:39:04.720" v="8274" actId="478"/>
          <ac:picMkLst>
            <pc:docMk/>
            <pc:sldMk cId="2055593758" sldId="256"/>
            <ac:picMk id="144" creationId="{CC202352-7365-F801-EB8B-E29F2832E0A3}"/>
          </ac:picMkLst>
        </pc:picChg>
        <pc:picChg chg="add del mod">
          <ac:chgData name="Lho Hyoyoung" userId="1a9476cf0b847c7c" providerId="LiveId" clId="{275D20A7-EC67-4666-B1BB-E4B339E159FC}" dt="2022-08-28T07:39:04.720" v="8274" actId="478"/>
          <ac:picMkLst>
            <pc:docMk/>
            <pc:sldMk cId="2055593758" sldId="256"/>
            <ac:picMk id="145" creationId="{CC152051-3555-72AD-81B5-2AC2C280536E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48" creationId="{C76144B9-270F-D6C5-57A0-ECFEE9BC4FE1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49" creationId="{BB0FC4DC-CE4C-09CE-8A14-E26126C9D8D7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52" creationId="{1A50DDBF-9AD0-706B-4CEB-AA61BC974FAB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53" creationId="{F462FBCA-0485-F454-E94D-B319CA107418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56" creationId="{5708E6AF-0436-5AC5-0487-5A6C36E2E474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57" creationId="{912B9DED-B962-6D4B-19D7-399135146CDF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60" creationId="{00F943B8-835A-F969-14C2-E5981F2A6A5C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61" creationId="{D376B028-5F54-17CE-7FC7-87BFC7024E3B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65" creationId="{8A0E800C-B8BB-968A-1DBD-F82986743E21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67" creationId="{210B5085-F87D-5125-EFB8-C09DA87B6F76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69" creationId="{3EF87E06-5B30-2246-E8CB-562CC3E33D47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70" creationId="{49004951-9AA6-F7C3-EE5E-B11121431D81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72" creationId="{9F37430E-E05F-49C9-66FC-31FEFD05FD59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74" creationId="{5AAEDDC1-2C3B-FB19-F1CA-7A0638184F33}"/>
          </ac:picMkLst>
        </pc:picChg>
        <pc:picChg chg="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76" creationId="{BDA465DE-F5E5-0612-C217-079CABE8380C}"/>
          </ac:picMkLst>
        </pc:picChg>
        <pc:picChg chg="add 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77" creationId="{32F50709-2AED-2C06-DB54-A758215FADE6}"/>
          </ac:picMkLst>
        </pc:picChg>
        <pc:picChg chg="add mod">
          <ac:chgData name="Lho Hyoyoung" userId="1a9476cf0b847c7c" providerId="LiveId" clId="{275D20A7-EC67-4666-B1BB-E4B339E159FC}" dt="2022-08-28T07:35:48.920" v="8236" actId="571"/>
          <ac:picMkLst>
            <pc:docMk/>
            <pc:sldMk cId="2055593758" sldId="256"/>
            <ac:picMk id="178" creationId="{FA537BA3-965A-8395-7A30-7F9D3543AF66}"/>
          </ac:picMkLst>
        </pc:picChg>
        <pc:picChg chg="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181" creationId="{7513D39B-905B-3CD5-7C1D-ECEEB66AB9C4}"/>
          </ac:picMkLst>
        </pc:picChg>
        <pc:picChg chg="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182" creationId="{300F941F-BB49-A4EE-6A45-C1D74612F5CB}"/>
          </ac:picMkLst>
        </pc:picChg>
        <pc:picChg chg="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185" creationId="{F535B190-C210-F1C7-0E73-2338BB7A64C2}"/>
          </ac:picMkLst>
        </pc:picChg>
        <pc:picChg chg="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186" creationId="{8B55EC89-B230-934A-B682-0F281B19AD96}"/>
          </ac:picMkLst>
        </pc:picChg>
        <pc:picChg chg="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190" creationId="{48432CAA-CC21-4729-6F12-913ADD6EA34B}"/>
          </ac:picMkLst>
        </pc:picChg>
        <pc:picChg chg="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192" creationId="{3A8619B2-D34A-904B-6F60-B78D15F091BF}"/>
          </ac:picMkLst>
        </pc:picChg>
        <pc:picChg chg="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194" creationId="{7C2C2657-8AE5-980A-77CF-AEDEFFF78C4E}"/>
          </ac:picMkLst>
        </pc:picChg>
        <pc:picChg chg="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195" creationId="{DED1F581-74B0-E421-0CB6-C4FA4EA31E51}"/>
          </ac:picMkLst>
        </pc:picChg>
        <pc:picChg chg="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197" creationId="{15B957CC-8C45-729A-7F17-C279A12E0C39}"/>
          </ac:picMkLst>
        </pc:picChg>
        <pc:picChg chg="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199" creationId="{74CAB72A-A407-6FFE-D8FB-5F6E31F99907}"/>
          </ac:picMkLst>
        </pc:picChg>
        <pc:picChg chg="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201" creationId="{E4F01A94-BFED-04E4-0D66-CB9F37493D5F}"/>
          </ac:picMkLst>
        </pc:picChg>
        <pc:picChg chg="add 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202" creationId="{9A35CCC2-B942-D46F-D7C4-FD5CD453A06E}"/>
          </ac:picMkLst>
        </pc:picChg>
        <pc:picChg chg="add mod">
          <ac:chgData name="Lho Hyoyoung" userId="1a9476cf0b847c7c" providerId="LiveId" clId="{275D20A7-EC67-4666-B1BB-E4B339E159FC}" dt="2022-08-28T07:36:17.920" v="8242" actId="571"/>
          <ac:picMkLst>
            <pc:docMk/>
            <pc:sldMk cId="2055593758" sldId="256"/>
            <ac:picMk id="203" creationId="{E0C8416A-D433-3154-EEAA-B9D66E54C82B}"/>
          </ac:picMkLst>
        </pc:picChg>
        <pc:picChg chg="mod">
          <ac:chgData name="Lho Hyoyoung" userId="1a9476cf0b847c7c" providerId="LiveId" clId="{275D20A7-EC67-4666-B1BB-E4B339E159FC}" dt="2022-08-28T07:37:11.812" v="8257" actId="571"/>
          <ac:picMkLst>
            <pc:docMk/>
            <pc:sldMk cId="2055593758" sldId="256"/>
            <ac:picMk id="206" creationId="{FF6663C4-A634-6C18-8180-5AF7EEE9F79E}"/>
          </ac:picMkLst>
        </pc:picChg>
        <pc:picChg chg="mod">
          <ac:chgData name="Lho Hyoyoung" userId="1a9476cf0b847c7c" providerId="LiveId" clId="{275D20A7-EC67-4666-B1BB-E4B339E159FC}" dt="2022-08-28T07:37:11.812" v="8257" actId="571"/>
          <ac:picMkLst>
            <pc:docMk/>
            <pc:sldMk cId="2055593758" sldId="256"/>
            <ac:picMk id="207" creationId="{71E7E61E-6A04-4A1F-EA4A-4B2B53049C02}"/>
          </ac:picMkLst>
        </pc:picChg>
        <pc:picChg chg="mod">
          <ac:chgData name="Lho Hyoyoung" userId="1a9476cf0b847c7c" providerId="LiveId" clId="{275D20A7-EC67-4666-B1BB-E4B339E159FC}" dt="2022-08-28T07:37:11.812" v="8257" actId="571"/>
          <ac:picMkLst>
            <pc:docMk/>
            <pc:sldMk cId="2055593758" sldId="256"/>
            <ac:picMk id="210" creationId="{385B2BEE-D167-D5D6-7409-4EC85CD50C63}"/>
          </ac:picMkLst>
        </pc:picChg>
        <pc:picChg chg="mod">
          <ac:chgData name="Lho Hyoyoung" userId="1a9476cf0b847c7c" providerId="LiveId" clId="{275D20A7-EC67-4666-B1BB-E4B339E159FC}" dt="2022-08-28T07:37:11.812" v="8257" actId="571"/>
          <ac:picMkLst>
            <pc:docMk/>
            <pc:sldMk cId="2055593758" sldId="256"/>
            <ac:picMk id="211" creationId="{585FBE69-7B18-36BB-E9A9-DC476C610E26}"/>
          </ac:picMkLst>
        </pc:picChg>
        <pc:picChg chg="add mod">
          <ac:chgData name="Lho Hyoyoung" userId="1a9476cf0b847c7c" providerId="LiveId" clId="{275D20A7-EC67-4666-B1BB-E4B339E159FC}" dt="2022-08-28T07:37:11.812" v="8257" actId="571"/>
          <ac:picMkLst>
            <pc:docMk/>
            <pc:sldMk cId="2055593758" sldId="256"/>
            <ac:picMk id="212" creationId="{7E5D84E7-9DEF-54A8-A90B-7AD8105BBAD1}"/>
          </ac:picMkLst>
        </pc:picChg>
        <pc:picChg chg="add mod">
          <ac:chgData name="Lho Hyoyoung" userId="1a9476cf0b847c7c" providerId="LiveId" clId="{275D20A7-EC67-4666-B1BB-E4B339E159FC}" dt="2022-08-28T07:37:11.812" v="8257" actId="571"/>
          <ac:picMkLst>
            <pc:docMk/>
            <pc:sldMk cId="2055593758" sldId="256"/>
            <ac:picMk id="213" creationId="{7349EB75-D798-8D8E-DBCE-6DBBB1374449}"/>
          </ac:picMkLst>
        </pc:picChg>
        <pc:picChg chg="mod">
          <ac:chgData name="Lho Hyoyoung" userId="1a9476cf0b847c7c" providerId="LiveId" clId="{275D20A7-EC67-4666-B1BB-E4B339E159FC}" dt="2022-08-28T07:38:49.980" v="8270" actId="571"/>
          <ac:picMkLst>
            <pc:docMk/>
            <pc:sldMk cId="2055593758" sldId="256"/>
            <ac:picMk id="216" creationId="{D932FC38-2DD5-0A5C-B6C2-FD27B3F0DF6E}"/>
          </ac:picMkLst>
        </pc:picChg>
        <pc:picChg chg="mod">
          <ac:chgData name="Lho Hyoyoung" userId="1a9476cf0b847c7c" providerId="LiveId" clId="{275D20A7-EC67-4666-B1BB-E4B339E159FC}" dt="2022-08-28T07:38:49.980" v="8270" actId="571"/>
          <ac:picMkLst>
            <pc:docMk/>
            <pc:sldMk cId="2055593758" sldId="256"/>
            <ac:picMk id="217" creationId="{0FD9D914-E74B-9C2B-5232-C188896E6A76}"/>
          </ac:picMkLst>
        </pc:picChg>
        <pc:picChg chg="mod">
          <ac:chgData name="Lho Hyoyoung" userId="1a9476cf0b847c7c" providerId="LiveId" clId="{275D20A7-EC67-4666-B1BB-E4B339E159FC}" dt="2022-08-28T07:38:49.980" v="8270" actId="571"/>
          <ac:picMkLst>
            <pc:docMk/>
            <pc:sldMk cId="2055593758" sldId="256"/>
            <ac:picMk id="220" creationId="{A994793E-36F2-4066-EAE2-B53B9BF39E4F}"/>
          </ac:picMkLst>
        </pc:picChg>
        <pc:picChg chg="mod">
          <ac:chgData name="Lho Hyoyoung" userId="1a9476cf0b847c7c" providerId="LiveId" clId="{275D20A7-EC67-4666-B1BB-E4B339E159FC}" dt="2022-08-28T07:38:49.980" v="8270" actId="571"/>
          <ac:picMkLst>
            <pc:docMk/>
            <pc:sldMk cId="2055593758" sldId="256"/>
            <ac:picMk id="221" creationId="{FC8CE1A4-1755-937D-552C-819D291D3A8C}"/>
          </ac:picMkLst>
        </pc:picChg>
        <pc:picChg chg="mod">
          <ac:chgData name="Lho Hyoyoung" userId="1a9476cf0b847c7c" providerId="LiveId" clId="{275D20A7-EC67-4666-B1BB-E4B339E159FC}" dt="2022-08-28T07:38:49.980" v="8270" actId="571"/>
          <ac:picMkLst>
            <pc:docMk/>
            <pc:sldMk cId="2055593758" sldId="256"/>
            <ac:picMk id="223" creationId="{3C1FC97F-4913-8570-EFE9-0A71A51BFDDA}"/>
          </ac:picMkLst>
        </pc:picChg>
        <pc:picChg chg="add del mod">
          <ac:chgData name="Lho Hyoyoung" userId="1a9476cf0b847c7c" providerId="LiveId" clId="{275D20A7-EC67-4666-B1BB-E4B339E159FC}" dt="2022-08-28T07:39:00.792" v="8273" actId="478"/>
          <ac:picMkLst>
            <pc:docMk/>
            <pc:sldMk cId="2055593758" sldId="256"/>
            <ac:picMk id="224" creationId="{92E16994-D026-1705-6F6F-165DA6ECC73E}"/>
          </ac:picMkLst>
        </pc:picChg>
        <pc:picChg chg="add del mod">
          <ac:chgData name="Lho Hyoyoung" userId="1a9476cf0b847c7c" providerId="LiveId" clId="{275D20A7-EC67-4666-B1BB-E4B339E159FC}" dt="2022-08-28T07:39:00.792" v="8273" actId="478"/>
          <ac:picMkLst>
            <pc:docMk/>
            <pc:sldMk cId="2055593758" sldId="256"/>
            <ac:picMk id="225" creationId="{C6BD2484-6C7B-7D0B-F9AE-AF96525024F1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28" creationId="{CCB920B7-4186-FF2D-1B97-4E4EBF3A7218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29" creationId="{AD82CC33-7103-1578-51A5-C7FC9CD8080D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33" creationId="{7EC45371-805F-62D3-8617-C55055C5E9B1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35" creationId="{0C48173F-BFF4-29B6-FCF7-780AA123BD8C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37" creationId="{857596E3-A448-DDC3-D729-EFEEEF439B0A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38" creationId="{035CF6CA-88BA-0944-379B-10EC0E9D3E3E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40" creationId="{B76583F6-858E-57DA-0525-9BD5163FAFD7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42" creationId="{615134BD-5FA6-4DC1-A77D-9FD22DBC65B3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45" creationId="{04EF5323-44E4-B487-007F-F28F903EC09E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46" creationId="{1AC63580-E534-9D7E-6C13-A57E81F40668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49" creationId="{61DA18DE-95F1-CAC7-FF56-A043B1924EA0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50" creationId="{819A7C3C-625C-3464-8408-93E7274AE341}"/>
          </ac:picMkLst>
        </pc:picChg>
        <pc:picChg chg="mod">
          <ac:chgData name="Lho Hyoyoung" userId="1a9476cf0b847c7c" providerId="LiveId" clId="{275D20A7-EC67-4666-B1BB-E4B339E159FC}" dt="2022-08-28T07:38:52.142" v="8271" actId="571"/>
          <ac:picMkLst>
            <pc:docMk/>
            <pc:sldMk cId="2055593758" sldId="256"/>
            <ac:picMk id="252" creationId="{10218DA8-C366-0373-48B1-6F7655C84CDC}"/>
          </ac:picMkLst>
        </pc:picChg>
        <pc:picChg chg="add del mod">
          <ac:chgData name="Lho Hyoyoung" userId="1a9476cf0b847c7c" providerId="LiveId" clId="{275D20A7-EC67-4666-B1BB-E4B339E159FC}" dt="2022-08-28T07:38:53.333" v="8272" actId="478"/>
          <ac:picMkLst>
            <pc:docMk/>
            <pc:sldMk cId="2055593758" sldId="256"/>
            <ac:picMk id="253" creationId="{7F2DFFD6-D72E-4049-F6F7-815803639405}"/>
          </ac:picMkLst>
        </pc:picChg>
        <pc:picChg chg="add del mod">
          <ac:chgData name="Lho Hyoyoung" userId="1a9476cf0b847c7c" providerId="LiveId" clId="{275D20A7-EC67-4666-B1BB-E4B339E159FC}" dt="2022-08-28T07:38:53.333" v="8272" actId="478"/>
          <ac:picMkLst>
            <pc:docMk/>
            <pc:sldMk cId="2055593758" sldId="256"/>
            <ac:picMk id="254" creationId="{309B7948-F3B2-F31E-8F42-5003E2247977}"/>
          </ac:picMkLst>
        </pc:picChg>
        <pc:picChg chg="mod">
          <ac:chgData name="Lho Hyoyoung" userId="1a9476cf0b847c7c" providerId="LiveId" clId="{275D20A7-EC67-4666-B1BB-E4B339E159FC}" dt="2022-08-28T07:57:58.960" v="9327"/>
          <ac:picMkLst>
            <pc:docMk/>
            <pc:sldMk cId="2055593758" sldId="256"/>
            <ac:picMk id="257" creationId="{DC17592C-7913-AEA7-0619-67402F994286}"/>
          </ac:picMkLst>
        </pc:picChg>
        <pc:picChg chg="mod">
          <ac:chgData name="Lho Hyoyoung" userId="1a9476cf0b847c7c" providerId="LiveId" clId="{275D20A7-EC67-4666-B1BB-E4B339E159FC}" dt="2022-08-28T07:58:16.334" v="9329"/>
          <ac:picMkLst>
            <pc:docMk/>
            <pc:sldMk cId="2055593758" sldId="256"/>
            <ac:picMk id="259" creationId="{4D5F2866-233A-7ED6-220D-15044F7D59F3}"/>
          </ac:picMkLst>
        </pc:picChg>
        <pc:picChg chg="mod">
          <ac:chgData name="Lho Hyoyoung" userId="1a9476cf0b847c7c" providerId="LiveId" clId="{275D20A7-EC67-4666-B1BB-E4B339E159FC}" dt="2022-08-28T07:58:16.334" v="9329"/>
          <ac:picMkLst>
            <pc:docMk/>
            <pc:sldMk cId="2055593758" sldId="256"/>
            <ac:picMk id="261" creationId="{5D5E73A5-3575-4A2E-DB53-DCCD55D2DE68}"/>
          </ac:picMkLst>
        </pc:picChg>
        <pc:picChg chg="add del mod">
          <ac:chgData name="Lho Hyoyoung" userId="1a9476cf0b847c7c" providerId="LiveId" clId="{275D20A7-EC67-4666-B1BB-E4B339E159FC}" dt="2022-08-28T08:10:57.996" v="9998" actId="478"/>
          <ac:picMkLst>
            <pc:docMk/>
            <pc:sldMk cId="2055593758" sldId="256"/>
            <ac:picMk id="262" creationId="{ADFDD250-2875-47CA-CB00-235B9FBC9145}"/>
          </ac:picMkLst>
        </pc:picChg>
        <pc:picChg chg="mod">
          <ac:chgData name="Lho Hyoyoung" userId="1a9476cf0b847c7c" providerId="LiveId" clId="{275D20A7-EC67-4666-B1BB-E4B339E159FC}" dt="2022-08-28T08:10:49.234" v="9995" actId="571"/>
          <ac:picMkLst>
            <pc:docMk/>
            <pc:sldMk cId="2055593758" sldId="256"/>
            <ac:picMk id="264" creationId="{A9530C7D-C38D-C6C5-3464-46F9D13854FD}"/>
          </ac:picMkLst>
        </pc:picChg>
        <pc:picChg chg="add mod">
          <ac:chgData name="Lho Hyoyoung" userId="1a9476cf0b847c7c" providerId="LiveId" clId="{275D20A7-EC67-4666-B1BB-E4B339E159FC}" dt="2022-08-28T08:10:54.245" v="9997" actId="571"/>
          <ac:picMkLst>
            <pc:docMk/>
            <pc:sldMk cId="2055593758" sldId="256"/>
            <ac:picMk id="265" creationId="{0858D4C9-598A-3C8B-84E2-2FBF65E541FA}"/>
          </ac:picMkLst>
        </pc:picChg>
        <pc:picChg chg="mod">
          <ac:chgData name="Lho Hyoyoung" userId="1a9476cf0b847c7c" providerId="LiveId" clId="{275D20A7-EC67-4666-B1BB-E4B339E159FC}" dt="2022-08-28T08:10:54.245" v="9997" actId="571"/>
          <ac:picMkLst>
            <pc:docMk/>
            <pc:sldMk cId="2055593758" sldId="256"/>
            <ac:picMk id="267" creationId="{D2D1001D-9582-F378-F617-80FB5A10A4A6}"/>
          </ac:picMkLst>
        </pc:picChg>
        <pc:picChg chg="add mod">
          <ac:chgData name="Lho Hyoyoung" userId="1a9476cf0b847c7c" providerId="LiveId" clId="{275D20A7-EC67-4666-B1BB-E4B339E159FC}" dt="2022-08-28T08:10:54.245" v="9997" actId="571"/>
          <ac:picMkLst>
            <pc:docMk/>
            <pc:sldMk cId="2055593758" sldId="256"/>
            <ac:picMk id="268" creationId="{F5F75DCC-B5D3-2AF6-E06A-F607A6A465F3}"/>
          </ac:picMkLst>
        </pc:picChg>
        <pc:picChg chg="mod">
          <ac:chgData name="Lho Hyoyoung" userId="1a9476cf0b847c7c" providerId="LiveId" clId="{275D20A7-EC67-4666-B1BB-E4B339E159FC}" dt="2022-08-28T08:10:54.245" v="9997" actId="571"/>
          <ac:picMkLst>
            <pc:docMk/>
            <pc:sldMk cId="2055593758" sldId="256"/>
            <ac:picMk id="270" creationId="{86070443-1449-5BCE-63C0-BD0EDC672875}"/>
          </ac:picMkLst>
        </pc:picChg>
        <pc:picChg chg="add mod">
          <ac:chgData name="Lho Hyoyoung" userId="1a9476cf0b847c7c" providerId="LiveId" clId="{275D20A7-EC67-4666-B1BB-E4B339E159FC}" dt="2022-08-28T08:10:54.245" v="9997" actId="571"/>
          <ac:picMkLst>
            <pc:docMk/>
            <pc:sldMk cId="2055593758" sldId="256"/>
            <ac:picMk id="271" creationId="{314C6F11-11D9-933D-6CD6-5C051F08854D}"/>
          </ac:picMkLst>
        </pc:picChg>
        <pc:picChg chg="mod">
          <ac:chgData name="Lho Hyoyoung" userId="1a9476cf0b847c7c" providerId="LiveId" clId="{275D20A7-EC67-4666-B1BB-E4B339E159FC}" dt="2022-08-28T08:10:54.245" v="9997" actId="571"/>
          <ac:picMkLst>
            <pc:docMk/>
            <pc:sldMk cId="2055593758" sldId="256"/>
            <ac:picMk id="273" creationId="{832F2485-D3B5-9B3E-F630-11A7B9E61AE9}"/>
          </ac:picMkLst>
        </pc:picChg>
      </pc:sldChg>
      <pc:sldChg chg="addSp delSp modSp mod">
        <pc:chgData name="Lho Hyoyoung" userId="1a9476cf0b847c7c" providerId="LiveId" clId="{275D20A7-EC67-4666-B1BB-E4B339E159FC}" dt="2022-08-28T07:40:11.390" v="8289" actId="1076"/>
        <pc:sldMkLst>
          <pc:docMk/>
          <pc:sldMk cId="3625268025" sldId="257"/>
        </pc:sldMkLst>
        <pc:grpChg chg="add mod">
          <ac:chgData name="Lho Hyoyoung" userId="1a9476cf0b847c7c" providerId="LiveId" clId="{275D20A7-EC67-4666-B1BB-E4B339E159FC}" dt="2022-08-28T07:38:37.700" v="8268" actId="1076"/>
          <ac:grpSpMkLst>
            <pc:docMk/>
            <pc:sldMk cId="3625268025" sldId="257"/>
            <ac:grpSpMk id="2" creationId="{FB6F7733-9D52-0813-1C9E-D6EAC608932A}"/>
          </ac:grpSpMkLst>
        </pc:grpChg>
        <pc:grpChg chg="mod">
          <ac:chgData name="Lho Hyoyoung" userId="1a9476cf0b847c7c" providerId="LiveId" clId="{275D20A7-EC67-4666-B1BB-E4B339E159FC}" dt="2022-08-28T07:38:34.431" v="8267"/>
          <ac:grpSpMkLst>
            <pc:docMk/>
            <pc:sldMk cId="3625268025" sldId="257"/>
            <ac:grpSpMk id="3" creationId="{588DC924-C644-C6A0-AB29-DEF1F3A81D41}"/>
          </ac:grpSpMkLst>
        </pc:grpChg>
        <pc:grpChg chg="add mod">
          <ac:chgData name="Lho Hyoyoung" userId="1a9476cf0b847c7c" providerId="LiveId" clId="{275D20A7-EC67-4666-B1BB-E4B339E159FC}" dt="2022-08-28T07:38:37.700" v="8268" actId="1076"/>
          <ac:grpSpMkLst>
            <pc:docMk/>
            <pc:sldMk cId="3625268025" sldId="257"/>
            <ac:grpSpMk id="6" creationId="{1C7529EE-AD47-15B2-B449-12B465FC6A5B}"/>
          </ac:grpSpMkLst>
        </pc:grpChg>
        <pc:grpChg chg="mod">
          <ac:chgData name="Lho Hyoyoung" userId="1a9476cf0b847c7c" providerId="LiveId" clId="{275D20A7-EC67-4666-B1BB-E4B339E159FC}" dt="2022-08-28T07:38:34.431" v="8267"/>
          <ac:grpSpMkLst>
            <pc:docMk/>
            <pc:sldMk cId="3625268025" sldId="257"/>
            <ac:grpSpMk id="7" creationId="{1F89A4D6-4852-60D6-C156-4056DCB530C9}"/>
          </ac:grpSpMkLst>
        </pc:grpChg>
        <pc:grpChg chg="add mod">
          <ac:chgData name="Lho Hyoyoung" userId="1a9476cf0b847c7c" providerId="LiveId" clId="{275D20A7-EC67-4666-B1BB-E4B339E159FC}" dt="2022-08-28T07:38:37.700" v="8268" actId="1076"/>
          <ac:grpSpMkLst>
            <pc:docMk/>
            <pc:sldMk cId="3625268025" sldId="257"/>
            <ac:grpSpMk id="10" creationId="{6DA3CB57-5AEB-E94F-44E9-4E474D1D9771}"/>
          </ac:grpSpMkLst>
        </pc:grpChg>
        <pc:grpChg chg="mod">
          <ac:chgData name="Lho Hyoyoung" userId="1a9476cf0b847c7c" providerId="LiveId" clId="{275D20A7-EC67-4666-B1BB-E4B339E159FC}" dt="2022-08-28T07:38:34.431" v="8267"/>
          <ac:grpSpMkLst>
            <pc:docMk/>
            <pc:sldMk cId="3625268025" sldId="257"/>
            <ac:grpSpMk id="11" creationId="{84D8B01B-C475-BEEC-49AF-C2B677792C48}"/>
          </ac:grpSpMkLst>
        </pc:grpChg>
        <pc:grpChg chg="add mod">
          <ac:chgData name="Lho Hyoyoung" userId="1a9476cf0b847c7c" providerId="LiveId" clId="{275D20A7-EC67-4666-B1BB-E4B339E159FC}" dt="2022-08-28T07:38:37.700" v="8268" actId="1076"/>
          <ac:grpSpMkLst>
            <pc:docMk/>
            <pc:sldMk cId="3625268025" sldId="257"/>
            <ac:grpSpMk id="14" creationId="{B5370BFC-BD7A-D355-97A3-8F363036DA71}"/>
          </ac:grpSpMkLst>
        </pc:grpChg>
        <pc:grpChg chg="mod">
          <ac:chgData name="Lho Hyoyoung" userId="1a9476cf0b847c7c" providerId="LiveId" clId="{275D20A7-EC67-4666-B1BB-E4B339E159FC}" dt="2022-08-28T07:38:34.431" v="8267"/>
          <ac:grpSpMkLst>
            <pc:docMk/>
            <pc:sldMk cId="3625268025" sldId="257"/>
            <ac:grpSpMk id="15" creationId="{4AAC3E15-B2FE-36D8-E425-1634C647CE25}"/>
          </ac:grpSpMkLst>
        </pc:grpChg>
        <pc:grpChg chg="add mod">
          <ac:chgData name="Lho Hyoyoung" userId="1a9476cf0b847c7c" providerId="LiveId" clId="{275D20A7-EC67-4666-B1BB-E4B339E159FC}" dt="2022-08-28T07:38:37.700" v="8268" actId="1076"/>
          <ac:grpSpMkLst>
            <pc:docMk/>
            <pc:sldMk cId="3625268025" sldId="257"/>
            <ac:grpSpMk id="18" creationId="{2C37336C-41AF-742C-824D-65F2DE8C94AB}"/>
          </ac:grpSpMkLst>
        </pc:grpChg>
        <pc:grpChg chg="mod">
          <ac:chgData name="Lho Hyoyoung" userId="1a9476cf0b847c7c" providerId="LiveId" clId="{275D20A7-EC67-4666-B1BB-E4B339E159FC}" dt="2022-08-28T07:38:34.431" v="8267"/>
          <ac:grpSpMkLst>
            <pc:docMk/>
            <pc:sldMk cId="3625268025" sldId="257"/>
            <ac:grpSpMk id="19" creationId="{4D4B4433-9C96-49DB-A6D4-476FCCA4012F}"/>
          </ac:grpSpMkLst>
        </pc:grpChg>
        <pc:grpChg chg="mod">
          <ac:chgData name="Lho Hyoyoung" userId="1a9476cf0b847c7c" providerId="LiveId" clId="{275D20A7-EC67-4666-B1BB-E4B339E159FC}" dt="2022-08-28T07:38:34.431" v="8267"/>
          <ac:grpSpMkLst>
            <pc:docMk/>
            <pc:sldMk cId="3625268025" sldId="257"/>
            <ac:grpSpMk id="20" creationId="{78A4A4B2-E956-9C87-AA14-CB77221ECA86}"/>
          </ac:grpSpMkLst>
        </pc:grpChg>
        <pc:grpChg chg="mod">
          <ac:chgData name="Lho Hyoyoung" userId="1a9476cf0b847c7c" providerId="LiveId" clId="{275D20A7-EC67-4666-B1BB-E4B339E159FC}" dt="2022-08-28T07:38:34.431" v="8267"/>
          <ac:grpSpMkLst>
            <pc:docMk/>
            <pc:sldMk cId="3625268025" sldId="257"/>
            <ac:grpSpMk id="22" creationId="{CCCF972B-60FC-9B44-7E6B-FDE8A1C8141E}"/>
          </ac:grpSpMkLst>
        </pc:grpChg>
        <pc:grpChg chg="mod">
          <ac:chgData name="Lho Hyoyoung" userId="1a9476cf0b847c7c" providerId="LiveId" clId="{275D20A7-EC67-4666-B1BB-E4B339E159FC}" dt="2022-08-28T07:38:34.431" v="8267"/>
          <ac:grpSpMkLst>
            <pc:docMk/>
            <pc:sldMk cId="3625268025" sldId="257"/>
            <ac:grpSpMk id="24" creationId="{81F481BC-8D7B-926F-9DAA-9937BE050550}"/>
          </ac:grpSpMkLst>
        </pc:grpChg>
        <pc:grpChg chg="add mod">
          <ac:chgData name="Lho Hyoyoung" userId="1a9476cf0b847c7c" providerId="LiveId" clId="{275D20A7-EC67-4666-B1BB-E4B339E159FC}" dt="2022-08-28T07:38:37.700" v="8268" actId="1076"/>
          <ac:grpSpMkLst>
            <pc:docMk/>
            <pc:sldMk cId="3625268025" sldId="257"/>
            <ac:grpSpMk id="27" creationId="{80DAB9C4-95BF-46E7-DDE0-491806F86EB3}"/>
          </ac:grpSpMkLst>
        </pc:grpChg>
        <pc:grpChg chg="add mod">
          <ac:chgData name="Lho Hyoyoung" userId="1a9476cf0b847c7c" providerId="LiveId" clId="{275D20A7-EC67-4666-B1BB-E4B339E159FC}" dt="2022-08-28T07:38:37.700" v="8268" actId="1076"/>
          <ac:grpSpMkLst>
            <pc:docMk/>
            <pc:sldMk cId="3625268025" sldId="257"/>
            <ac:grpSpMk id="29" creationId="{C73BCD10-B0C6-76B6-2744-A0D06410148D}"/>
          </ac:grpSpMkLst>
        </pc:grpChg>
        <pc:grpChg chg="add mod">
          <ac:chgData name="Lho Hyoyoung" userId="1a9476cf0b847c7c" providerId="LiveId" clId="{275D20A7-EC67-4666-B1BB-E4B339E159FC}" dt="2022-08-28T07:38:37.700" v="8268" actId="1076"/>
          <ac:grpSpMkLst>
            <pc:docMk/>
            <pc:sldMk cId="3625268025" sldId="257"/>
            <ac:grpSpMk id="31" creationId="{698895F7-5443-C07D-3F2E-4E6841226206}"/>
          </ac:grpSpMkLst>
        </pc:grp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4" creationId="{6418F300-D0E8-B1A3-3FE2-36F7A706451B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5" creationId="{9BFC47CB-E5C0-8FBF-A13C-243588DF20E9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8" creationId="{11E6DD16-5727-AE5C-1CB2-907E3363EF8D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9" creationId="{D16A93F7-1318-373B-415B-D1E77B5C3188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12" creationId="{A9A4FE61-00FD-7B63-95F2-141F3632F72F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13" creationId="{36AC1F72-541F-E871-180F-E8A35CF2266D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16" creationId="{70F7CFC1-480D-4D35-CFF9-C0688BB565E8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17" creationId="{960744A4-F2C8-95A9-E9CA-4EA8205B1F27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21" creationId="{1C2AE668-E908-1075-E96C-4B100EA74A3B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23" creationId="{62ED482D-6871-6F4C-76D1-CA08FAC5B25A}"/>
          </ac:picMkLst>
        </pc:picChg>
        <pc:picChg chg="mod">
          <ac:chgData name="Lho Hyoyoung" userId="1a9476cf0b847c7c" providerId="LiveId" clId="{275D20A7-EC67-4666-B1BB-E4B339E159FC}" dt="2022-08-28T07:40:11.390" v="8289" actId="1076"/>
          <ac:picMkLst>
            <pc:docMk/>
            <pc:sldMk cId="3625268025" sldId="257"/>
            <ac:picMk id="25" creationId="{357D105A-3290-7F79-E1DD-E95BBC7A6661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26" creationId="{382DDCEC-F197-F641-E2ED-AE343D24FA0E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28" creationId="{CF35C9EE-260D-66A6-CC9D-CFDCEAF3688A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30" creationId="{BB2E5B3E-6040-CA4D-38DD-F646E8DC0B15}"/>
          </ac:picMkLst>
        </pc:picChg>
        <pc:picChg chg="mod">
          <ac:chgData name="Lho Hyoyoung" userId="1a9476cf0b847c7c" providerId="LiveId" clId="{275D20A7-EC67-4666-B1BB-E4B339E159FC}" dt="2022-08-28T07:38:34.431" v="8267"/>
          <ac:picMkLst>
            <pc:docMk/>
            <pc:sldMk cId="3625268025" sldId="257"/>
            <ac:picMk id="32" creationId="{4D23E4F7-9D7A-37CD-4838-8B1FC37EA428}"/>
          </ac:picMkLst>
        </pc:picChg>
        <pc:picChg chg="add mod">
          <ac:chgData name="Lho Hyoyoung" userId="1a9476cf0b847c7c" providerId="LiveId" clId="{275D20A7-EC67-4666-B1BB-E4B339E159FC}" dt="2022-08-28T07:38:37.700" v="8268" actId="1076"/>
          <ac:picMkLst>
            <pc:docMk/>
            <pc:sldMk cId="3625268025" sldId="257"/>
            <ac:picMk id="33" creationId="{B2DE62B5-156A-2F9F-95B8-67EAB09BF18F}"/>
          </ac:picMkLst>
        </pc:picChg>
        <pc:picChg chg="add mod">
          <ac:chgData name="Lho Hyoyoung" userId="1a9476cf0b847c7c" providerId="LiveId" clId="{275D20A7-EC67-4666-B1BB-E4B339E159FC}" dt="2022-08-28T07:38:37.700" v="8268" actId="1076"/>
          <ac:picMkLst>
            <pc:docMk/>
            <pc:sldMk cId="3625268025" sldId="257"/>
            <ac:picMk id="34" creationId="{9E09764C-E100-A115-0DAE-615A24007A5C}"/>
          </ac:picMkLst>
        </pc:picChg>
        <pc:picChg chg="add del mod">
          <ac:chgData name="Lho Hyoyoung" userId="1a9476cf0b847c7c" providerId="LiveId" clId="{275D20A7-EC67-4666-B1BB-E4B339E159FC}" dt="2022-08-28T07:39:17.902" v="8276" actId="478"/>
          <ac:picMkLst>
            <pc:docMk/>
            <pc:sldMk cId="3625268025" sldId="257"/>
            <ac:picMk id="36" creationId="{DDFD27C1-1545-8F2A-2B34-91095D36B2B3}"/>
          </ac:picMkLst>
        </pc:picChg>
        <pc:picChg chg="add del">
          <ac:chgData name="Lho Hyoyoung" userId="1a9476cf0b847c7c" providerId="LiveId" clId="{275D20A7-EC67-4666-B1BB-E4B339E159FC}" dt="2022-08-28T07:39:39.270" v="8278" actId="478"/>
          <ac:picMkLst>
            <pc:docMk/>
            <pc:sldMk cId="3625268025" sldId="257"/>
            <ac:picMk id="1026" creationId="{378A220D-4141-3758-894E-6BF51B859E73}"/>
          </ac:picMkLst>
        </pc:picChg>
        <pc:picChg chg="add mod">
          <ac:chgData name="Lho Hyoyoung" userId="1a9476cf0b847c7c" providerId="LiveId" clId="{275D20A7-EC67-4666-B1BB-E4B339E159FC}" dt="2022-08-28T07:40:07.200" v="8288" actId="1076"/>
          <ac:picMkLst>
            <pc:docMk/>
            <pc:sldMk cId="3625268025" sldId="257"/>
            <ac:picMk id="1028" creationId="{4BFAAB43-DC90-6E0E-89AB-5E7438498294}"/>
          </ac:picMkLst>
        </pc:picChg>
      </pc:sldChg>
    </pc:docChg>
  </pc:docChgLst>
  <pc:docChgLst>
    <pc:chgData name="게스트 사용자" userId="e673239a8be66a0b" providerId="Windows Live" clId="Web-{83B8B783-A904-4543-A657-668B1A3B6B13}"/>
    <pc:docChg chg="modSld">
      <pc:chgData name="게스트 사용자" userId="e673239a8be66a0b" providerId="Windows Live" clId="Web-{83B8B783-A904-4543-A657-668B1A3B6B13}" dt="2022-08-28T06:09:25.813" v="1" actId="20577"/>
      <pc:docMkLst>
        <pc:docMk/>
      </pc:docMkLst>
      <pc:sldChg chg="modSp">
        <pc:chgData name="게스트 사용자" userId="e673239a8be66a0b" providerId="Windows Live" clId="Web-{83B8B783-A904-4543-A657-668B1A3B6B13}" dt="2022-08-28T06:09:25.813" v="1" actId="20577"/>
        <pc:sldMkLst>
          <pc:docMk/>
          <pc:sldMk cId="2055593758" sldId="256"/>
        </pc:sldMkLst>
        <pc:spChg chg="mod">
          <ac:chgData name="게스트 사용자" userId="e673239a8be66a0b" providerId="Windows Live" clId="Web-{83B8B783-A904-4543-A657-668B1A3B6B13}" dt="2022-08-28T06:09:25.813" v="1" actId="20577"/>
          <ac:spMkLst>
            <pc:docMk/>
            <pc:sldMk cId="2055593758" sldId="256"/>
            <ac:spMk id="49" creationId="{DC3ED12C-6F2E-489A-AA23-EFF87918B08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E54E0F-63E4-44A2-AAF9-EE39B65516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8CC6EC-6554-4636-8615-C0ECAF8F51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7775F-1AC0-4EFC-A7EF-96A52593FC86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B7B886-3341-40AD-9401-99CD351DF8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757C9-1339-4734-92DA-35C681EA9A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8E449-213B-404A-B09E-D938A09C15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24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27CC8-06F7-463F-A415-A800913BBE09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67013" y="1143000"/>
            <a:ext cx="1323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25502-A011-47B8-BCF0-52E08C202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660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78436" y="2576362"/>
            <a:ext cx="12347015" cy="5170174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9600" b="1" spc="-299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프로젝트 주제 입력</a:t>
            </a:r>
            <a:endParaRPr 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18F11A26-6A65-4DA4-AB22-FF62F49CB8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62303" y="4062540"/>
            <a:ext cx="5177063" cy="85054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440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err="1"/>
              <a:t>팀명입력</a:t>
            </a:r>
            <a:endParaRPr lang="ko-KR" altLang="en-US" dirty="0"/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2BCE6447-E212-419E-948B-D607F92ECB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62303" y="5488101"/>
            <a:ext cx="5177063" cy="85054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440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팀원입력</a:t>
            </a:r>
          </a:p>
        </p:txBody>
      </p:sp>
      <p:sp>
        <p:nvSpPr>
          <p:cNvPr id="15" name="텍스트 개체 틀 18">
            <a:extLst>
              <a:ext uri="{FF2B5EF4-FFF2-40B4-BE49-F238E27FC236}">
                <a16:creationId xmlns:a16="http://schemas.microsoft.com/office/drawing/2014/main" id="{03D37D09-E31E-4EDB-99EE-32CDDA31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62303" y="6895990"/>
            <a:ext cx="5177063" cy="85054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440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err="1"/>
              <a:t>멘토입력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4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968" y="2683345"/>
            <a:ext cx="18629590" cy="974166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968" y="13416654"/>
            <a:ext cx="18629590" cy="31978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84968" y="46713302"/>
            <a:ext cx="4859893" cy="2683329"/>
          </a:xfrm>
          <a:prstGeom prst="rect">
            <a:avLst/>
          </a:prstGeom>
        </p:spPr>
        <p:txBody>
          <a:bodyPr/>
          <a:lstStyle/>
          <a:p>
            <a:fld id="{C18D433A-BB24-469F-A6A6-511582CE767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54843" y="46713302"/>
            <a:ext cx="7289840" cy="268332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54667" y="46713302"/>
            <a:ext cx="4859893" cy="2683329"/>
          </a:xfrm>
          <a:prstGeom prst="rect">
            <a:avLst/>
          </a:prstGeom>
        </p:spPr>
        <p:txBody>
          <a:bodyPr/>
          <a:lstStyle/>
          <a:p>
            <a:fld id="{AA1129B8-EE68-4DCE-8871-C06D57318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5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484968" y="46713302"/>
            <a:ext cx="4859893" cy="2683329"/>
          </a:xfrm>
          <a:prstGeom prst="rect">
            <a:avLst/>
          </a:prstGeom>
        </p:spPr>
        <p:txBody>
          <a:bodyPr/>
          <a:lstStyle/>
          <a:p>
            <a:fld id="{C18D433A-BB24-469F-A6A6-511582CE767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154843" y="46713302"/>
            <a:ext cx="7289840" cy="268332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54667" y="46713302"/>
            <a:ext cx="4859893" cy="2683329"/>
          </a:xfrm>
          <a:prstGeom prst="rect">
            <a:avLst/>
          </a:prstGeom>
        </p:spPr>
        <p:txBody>
          <a:bodyPr/>
          <a:lstStyle/>
          <a:p>
            <a:fld id="{AA1129B8-EE68-4DCE-8871-C06D57318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7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69B89D-E4E9-4F22-B33D-A9DB4A18587D}"/>
              </a:ext>
            </a:extLst>
          </p:cNvPr>
          <p:cNvSpPr/>
          <p:nvPr userDrawn="1"/>
        </p:nvSpPr>
        <p:spPr>
          <a:xfrm>
            <a:off x="0" y="0"/>
            <a:ext cx="21599525" cy="14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9544065-D950-4ED7-BE83-9BAEBCCA172F}"/>
              </a:ext>
            </a:extLst>
          </p:cNvPr>
          <p:cNvCxnSpPr/>
          <p:nvPr userDrawn="1"/>
        </p:nvCxnSpPr>
        <p:spPr>
          <a:xfrm>
            <a:off x="0" y="14400000"/>
            <a:ext cx="2159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7EA988-2EFB-4FB7-8A1B-84EEB7905C4A}"/>
              </a:ext>
            </a:extLst>
          </p:cNvPr>
          <p:cNvSpPr/>
          <p:nvPr userDrawn="1"/>
        </p:nvSpPr>
        <p:spPr>
          <a:xfrm>
            <a:off x="0" y="7200000"/>
            <a:ext cx="21599525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600" dirty="0">
                <a:solidFill>
                  <a:schemeClr val="tx1"/>
                </a:solidFill>
                <a:latin typeface="+mn-ea"/>
                <a:ea typeface="+mn-ea"/>
              </a:rPr>
              <a:t>작성불가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F26ACC-E87E-4AE5-AB7C-A2F12781862D}"/>
              </a:ext>
            </a:extLst>
          </p:cNvPr>
          <p:cNvCxnSpPr/>
          <p:nvPr userDrawn="1"/>
        </p:nvCxnSpPr>
        <p:spPr>
          <a:xfrm>
            <a:off x="0" y="7198200"/>
            <a:ext cx="21599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C40C56-3AD5-46B4-9CE4-D489D53B7561}"/>
              </a:ext>
            </a:extLst>
          </p:cNvPr>
          <p:cNvSpPr/>
          <p:nvPr userDrawn="1"/>
        </p:nvSpPr>
        <p:spPr>
          <a:xfrm>
            <a:off x="0" y="14398200"/>
            <a:ext cx="21599525" cy="36001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600" dirty="0">
                <a:solidFill>
                  <a:schemeClr val="tx1"/>
                </a:solidFill>
                <a:latin typeface="+mn-ea"/>
                <a:ea typeface="+mn-ea"/>
              </a:rPr>
              <a:t>작성불가</a:t>
            </a:r>
          </a:p>
        </p:txBody>
      </p:sp>
    </p:spTree>
    <p:extLst>
      <p:ext uri="{BB962C8B-B14F-4D97-AF65-F5344CB8AC3E}">
        <p14:creationId xmlns:p14="http://schemas.microsoft.com/office/powerpoint/2010/main" val="97832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6664596-4B18-4803-A85F-7A9C21DEEBC8}"/>
              </a:ext>
            </a:extLst>
          </p:cNvPr>
          <p:cNvGrpSpPr/>
          <p:nvPr userDrawn="1"/>
        </p:nvGrpSpPr>
        <p:grpSpPr>
          <a:xfrm>
            <a:off x="0" y="0"/>
            <a:ext cx="21599525" cy="14436483"/>
            <a:chOff x="0" y="0"/>
            <a:chExt cx="21599525" cy="125981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531125-8EC1-4236-BF12-49FE71249F12}"/>
                </a:ext>
              </a:extLst>
            </p:cNvPr>
            <p:cNvSpPr/>
            <p:nvPr userDrawn="1"/>
          </p:nvSpPr>
          <p:spPr>
            <a:xfrm>
              <a:off x="0" y="0"/>
              <a:ext cx="21599525" cy="9874785"/>
            </a:xfrm>
            <a:prstGeom prst="rect">
              <a:avLst/>
            </a:prstGeom>
            <a:solidFill>
              <a:srgbClr val="E51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067234CE-840E-4336-894E-72BA2EB08CE2}"/>
                </a:ext>
              </a:extLst>
            </p:cNvPr>
            <p:cNvSpPr/>
            <p:nvPr userDrawn="1"/>
          </p:nvSpPr>
          <p:spPr>
            <a:xfrm flipH="1">
              <a:off x="0" y="7707609"/>
              <a:ext cx="21599525" cy="4890566"/>
            </a:xfrm>
            <a:prstGeom prst="round1Rect">
              <a:avLst>
                <a:gd name="adj" fmla="val 323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8B8295B-1B5D-4062-9C02-B84BACFADCE1}"/>
              </a:ext>
            </a:extLst>
          </p:cNvPr>
          <p:cNvSpPr/>
          <p:nvPr userDrawn="1"/>
        </p:nvSpPr>
        <p:spPr>
          <a:xfrm>
            <a:off x="819150" y="1028699"/>
            <a:ext cx="7505700" cy="1200516"/>
          </a:xfrm>
          <a:prstGeom prst="roundRect">
            <a:avLst>
              <a:gd name="adj" fmla="val 50000"/>
            </a:avLst>
          </a:prstGeom>
          <a:solidFill>
            <a:srgbClr val="F47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802" b="1" dirty="0">
                <a:latin typeface="+mj-ea"/>
                <a:ea typeface="+mj-ea"/>
              </a:rPr>
              <a:t>FLY AI Challenger 1</a:t>
            </a:r>
            <a:r>
              <a:rPr lang="ko-KR" altLang="en-US" sz="4802" b="1" dirty="0">
                <a:latin typeface="+mj-ea"/>
                <a:ea typeface="+mj-ea"/>
              </a:rPr>
              <a:t>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94FEA1-8044-49EB-AEFF-708289DF8233}"/>
              </a:ext>
            </a:extLst>
          </p:cNvPr>
          <p:cNvGrpSpPr/>
          <p:nvPr userDrawn="1"/>
        </p:nvGrpSpPr>
        <p:grpSpPr>
          <a:xfrm>
            <a:off x="13506450" y="2658325"/>
            <a:ext cx="7715245" cy="5080867"/>
            <a:chOff x="13506450" y="1286725"/>
            <a:chExt cx="7715245" cy="5080867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7960DF6-4ACB-408E-8864-DA526BAEB6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6450" y="1286725"/>
              <a:ext cx="0" cy="5080865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2B593AF-63B5-4FC6-A169-DAA198AF2536}"/>
                </a:ext>
              </a:extLst>
            </p:cNvPr>
            <p:cNvSpPr/>
            <p:nvPr userDrawn="1"/>
          </p:nvSpPr>
          <p:spPr>
            <a:xfrm>
              <a:off x="13781090" y="2690943"/>
              <a:ext cx="1858959" cy="8682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401" b="1" dirty="0" err="1">
                  <a:solidFill>
                    <a:schemeClr val="tx1"/>
                  </a:solidFill>
                  <a:latin typeface="+mj-ea"/>
                  <a:ea typeface="+mj-ea"/>
                </a:rPr>
                <a:t>팀명</a:t>
              </a:r>
              <a:endParaRPr lang="ko-KR" altLang="en-US" sz="4401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21498F9-8B36-47BE-9C68-D29562459F0F}"/>
                </a:ext>
              </a:extLst>
            </p:cNvPr>
            <p:cNvSpPr/>
            <p:nvPr userDrawn="1"/>
          </p:nvSpPr>
          <p:spPr>
            <a:xfrm>
              <a:off x="13781090" y="5499373"/>
              <a:ext cx="1858959" cy="8682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401" b="1" dirty="0">
                  <a:solidFill>
                    <a:schemeClr val="tx1"/>
                  </a:solidFill>
                  <a:latin typeface="+mj-ea"/>
                  <a:ea typeface="+mj-ea"/>
                </a:rPr>
                <a:t>멘토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2B18EAE-FD19-4DA3-8126-43DEB2ABB66E}"/>
                </a:ext>
              </a:extLst>
            </p:cNvPr>
            <p:cNvSpPr/>
            <p:nvPr userDrawn="1"/>
          </p:nvSpPr>
          <p:spPr>
            <a:xfrm>
              <a:off x="13781090" y="4095158"/>
              <a:ext cx="1858959" cy="8682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401" b="1" dirty="0">
                  <a:solidFill>
                    <a:schemeClr val="tx1"/>
                  </a:solidFill>
                  <a:latin typeface="+mj-ea"/>
                  <a:ea typeface="+mj-ea"/>
                </a:rPr>
                <a:t>팀원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3EF14AA-B34F-4633-9DEA-D6E268275723}"/>
                </a:ext>
              </a:extLst>
            </p:cNvPr>
            <p:cNvSpPr/>
            <p:nvPr userDrawn="1"/>
          </p:nvSpPr>
          <p:spPr>
            <a:xfrm>
              <a:off x="13781092" y="1286732"/>
              <a:ext cx="7440603" cy="86821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3999" b="1" spc="-149" dirty="0">
                  <a:solidFill>
                    <a:schemeClr val="bg1"/>
                  </a:solidFill>
                  <a:latin typeface="+mj-ea"/>
                  <a:ea typeface="+mj-ea"/>
                </a:rPr>
                <a:t>제 </a:t>
              </a:r>
              <a:r>
                <a:rPr lang="en-US" altLang="ko-KR" sz="3999" b="1" spc="-149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ko-KR" altLang="en-US" sz="3999" b="1" spc="-149" dirty="0">
                  <a:solidFill>
                    <a:schemeClr val="bg1"/>
                  </a:solidFill>
                  <a:latin typeface="+mj-ea"/>
                  <a:ea typeface="+mj-ea"/>
                </a:rPr>
                <a:t>회  </a:t>
              </a:r>
              <a:r>
                <a:rPr lang="en-US" altLang="ko-KR" sz="3999" b="1" spc="-149" dirty="0">
                  <a:solidFill>
                    <a:schemeClr val="bg1"/>
                  </a:solidFill>
                  <a:latin typeface="+mj-ea"/>
                  <a:ea typeface="+mj-ea"/>
                </a:rPr>
                <a:t>FLY AI AI-Hackathon</a:t>
              </a:r>
              <a:endParaRPr lang="ko-KR" altLang="en-US" sz="3999" b="1" spc="-149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4BDC1EDE-D219-4EDD-81B9-8DCDD9C023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0" y="928659"/>
            <a:ext cx="2671550" cy="13249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960584-A9A7-42FC-97FA-D4AC8C8631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410" y="1109104"/>
            <a:ext cx="2951278" cy="11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1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71" r:id="rId4"/>
  </p:sldLayoutIdLst>
  <p:txStyles>
    <p:titleStyle>
      <a:lvl1pPr algn="l" defTabSz="2160201" rtl="0" eaLnBrk="1" latinLnBrk="1" hangingPunct="1">
        <a:lnSpc>
          <a:spcPct val="90000"/>
        </a:lnSpc>
        <a:spcBef>
          <a:spcPct val="0"/>
        </a:spcBef>
        <a:buNone/>
        <a:defRPr sz="103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0051" indent="-540051" algn="l" defTabSz="2160201" rtl="0" eaLnBrk="1" latinLnBrk="1" hangingPunct="1">
        <a:lnSpc>
          <a:spcPct val="90000"/>
        </a:lnSpc>
        <a:spcBef>
          <a:spcPts val="2361"/>
        </a:spcBef>
        <a:buFont typeface="Arial" panose="020B0604020202020204" pitchFamily="34" charset="0"/>
        <a:buChar char="•"/>
        <a:defRPr sz="6613" kern="1200">
          <a:solidFill>
            <a:schemeClr val="tx1"/>
          </a:solidFill>
          <a:latin typeface="+mn-lt"/>
          <a:ea typeface="+mn-ea"/>
          <a:cs typeface="+mn-cs"/>
        </a:defRPr>
      </a:lvl1pPr>
      <a:lvl2pPr marL="1620150" indent="-540051" algn="l" defTabSz="2160201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2pPr>
      <a:lvl3pPr marL="2700252" indent="-540051" algn="l" defTabSz="2160201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3" kern="1200">
          <a:solidFill>
            <a:schemeClr val="tx1"/>
          </a:solidFill>
          <a:latin typeface="+mn-lt"/>
          <a:ea typeface="+mn-ea"/>
          <a:cs typeface="+mn-cs"/>
        </a:defRPr>
      </a:lvl3pPr>
      <a:lvl4pPr marL="3780351" indent="-540051" algn="l" defTabSz="2160201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1" kern="1200">
          <a:solidFill>
            <a:schemeClr val="tx1"/>
          </a:solidFill>
          <a:latin typeface="+mn-lt"/>
          <a:ea typeface="+mn-ea"/>
          <a:cs typeface="+mn-cs"/>
        </a:defRPr>
      </a:lvl4pPr>
      <a:lvl5pPr marL="4860454" indent="-540051" algn="l" defTabSz="2160201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1" kern="1200">
          <a:solidFill>
            <a:schemeClr val="tx1"/>
          </a:solidFill>
          <a:latin typeface="+mn-lt"/>
          <a:ea typeface="+mn-ea"/>
          <a:cs typeface="+mn-cs"/>
        </a:defRPr>
      </a:lvl5pPr>
      <a:lvl6pPr marL="5940552" indent="-540051" algn="l" defTabSz="2160201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1" kern="1200">
          <a:solidFill>
            <a:schemeClr val="tx1"/>
          </a:solidFill>
          <a:latin typeface="+mn-lt"/>
          <a:ea typeface="+mn-ea"/>
          <a:cs typeface="+mn-cs"/>
        </a:defRPr>
      </a:lvl6pPr>
      <a:lvl7pPr marL="7020655" indent="-540051" algn="l" defTabSz="2160201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1" kern="1200">
          <a:solidFill>
            <a:schemeClr val="tx1"/>
          </a:solidFill>
          <a:latin typeface="+mn-lt"/>
          <a:ea typeface="+mn-ea"/>
          <a:cs typeface="+mn-cs"/>
        </a:defRPr>
      </a:lvl7pPr>
      <a:lvl8pPr marL="8100757" indent="-540051" algn="l" defTabSz="2160201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1" kern="1200">
          <a:solidFill>
            <a:schemeClr val="tx1"/>
          </a:solidFill>
          <a:latin typeface="+mn-lt"/>
          <a:ea typeface="+mn-ea"/>
          <a:cs typeface="+mn-cs"/>
        </a:defRPr>
      </a:lvl8pPr>
      <a:lvl9pPr marL="9180856" indent="-540051" algn="l" defTabSz="2160201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0201" rtl="0" eaLnBrk="1" latinLnBrk="1" hangingPunct="1">
        <a:defRPr sz="4251" kern="1200">
          <a:solidFill>
            <a:schemeClr val="tx1"/>
          </a:solidFill>
          <a:latin typeface="+mn-lt"/>
          <a:ea typeface="+mn-ea"/>
          <a:cs typeface="+mn-cs"/>
        </a:defRPr>
      </a:lvl1pPr>
      <a:lvl2pPr marL="1080103" algn="l" defTabSz="2160201" rtl="0" eaLnBrk="1" latinLnBrk="1" hangingPunct="1">
        <a:defRPr sz="4251" kern="1200">
          <a:solidFill>
            <a:schemeClr val="tx1"/>
          </a:solidFill>
          <a:latin typeface="+mn-lt"/>
          <a:ea typeface="+mn-ea"/>
          <a:cs typeface="+mn-cs"/>
        </a:defRPr>
      </a:lvl2pPr>
      <a:lvl3pPr marL="2160201" algn="l" defTabSz="2160201" rtl="0" eaLnBrk="1" latinLnBrk="1" hangingPunct="1">
        <a:defRPr sz="4251" kern="1200">
          <a:solidFill>
            <a:schemeClr val="tx1"/>
          </a:solidFill>
          <a:latin typeface="+mn-lt"/>
          <a:ea typeface="+mn-ea"/>
          <a:cs typeface="+mn-cs"/>
        </a:defRPr>
      </a:lvl3pPr>
      <a:lvl4pPr marL="3240304" algn="l" defTabSz="2160201" rtl="0" eaLnBrk="1" latinLnBrk="1" hangingPunct="1">
        <a:defRPr sz="4251" kern="1200">
          <a:solidFill>
            <a:schemeClr val="tx1"/>
          </a:solidFill>
          <a:latin typeface="+mn-lt"/>
          <a:ea typeface="+mn-ea"/>
          <a:cs typeface="+mn-cs"/>
        </a:defRPr>
      </a:lvl4pPr>
      <a:lvl5pPr marL="4320402" algn="l" defTabSz="2160201" rtl="0" eaLnBrk="1" latinLnBrk="1" hangingPunct="1">
        <a:defRPr sz="4251" kern="1200">
          <a:solidFill>
            <a:schemeClr val="tx1"/>
          </a:solidFill>
          <a:latin typeface="+mn-lt"/>
          <a:ea typeface="+mn-ea"/>
          <a:cs typeface="+mn-cs"/>
        </a:defRPr>
      </a:lvl5pPr>
      <a:lvl6pPr marL="5400505" algn="l" defTabSz="2160201" rtl="0" eaLnBrk="1" latinLnBrk="1" hangingPunct="1">
        <a:defRPr sz="4251" kern="1200">
          <a:solidFill>
            <a:schemeClr val="tx1"/>
          </a:solidFill>
          <a:latin typeface="+mn-lt"/>
          <a:ea typeface="+mn-ea"/>
          <a:cs typeface="+mn-cs"/>
        </a:defRPr>
      </a:lvl6pPr>
      <a:lvl7pPr marL="6480603" algn="l" defTabSz="2160201" rtl="0" eaLnBrk="1" latinLnBrk="1" hangingPunct="1">
        <a:defRPr sz="4251" kern="1200">
          <a:solidFill>
            <a:schemeClr val="tx1"/>
          </a:solidFill>
          <a:latin typeface="+mn-lt"/>
          <a:ea typeface="+mn-ea"/>
          <a:cs typeface="+mn-cs"/>
        </a:defRPr>
      </a:lvl7pPr>
      <a:lvl8pPr marL="7560706" algn="l" defTabSz="2160201" rtl="0" eaLnBrk="1" latinLnBrk="1" hangingPunct="1">
        <a:defRPr sz="4251" kern="1200">
          <a:solidFill>
            <a:schemeClr val="tx1"/>
          </a:solidFill>
          <a:latin typeface="+mn-lt"/>
          <a:ea typeface="+mn-ea"/>
          <a:cs typeface="+mn-cs"/>
        </a:defRPr>
      </a:lvl8pPr>
      <a:lvl9pPr marL="8640804" algn="l" defTabSz="2160201" rtl="0" eaLnBrk="1" latinLnBrk="1" hangingPunct="1">
        <a:defRPr sz="42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93418-97CB-4153-8970-3770830D1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382" y="1909097"/>
            <a:ext cx="12347015" cy="5170174"/>
          </a:xfrm>
        </p:spPr>
        <p:txBody>
          <a:bodyPr/>
          <a:lstStyle/>
          <a:p>
            <a:r>
              <a:rPr lang="ko-KR" altLang="en-US" sz="8800" dirty="0">
                <a:latin typeface="Arial Black" panose="020B0A04020102020204" pitchFamily="34" charset="0"/>
                <a:cs typeface="Aharoni" panose="020B0604020202020204" pitchFamily="2" charset="-79"/>
              </a:rPr>
              <a:t>스마트 안심귀가 서비스</a:t>
            </a:r>
            <a:r>
              <a:rPr lang="en-US" altLang="ko-KR" sz="8800" dirty="0">
                <a:latin typeface="Arial Black" panose="020B0A04020102020204" pitchFamily="34" charset="0"/>
                <a:cs typeface="Aharoni" panose="020B0604020202020204" pitchFamily="2" charset="-79"/>
              </a:rPr>
              <a:t> </a:t>
            </a:r>
            <a:r>
              <a:rPr lang="ko-KR" altLang="en-US" sz="7200" dirty="0">
                <a:latin typeface="Arial Black" panose="020B0A04020102020204" pitchFamily="34" charset="0"/>
                <a:cs typeface="Aharoni" panose="020B0604020202020204" pitchFamily="2" charset="-79"/>
              </a:rPr>
              <a:t>집으로 </a:t>
            </a:r>
            <a:r>
              <a:rPr lang="en-US" altLang="ko-KR" sz="7200" dirty="0">
                <a:latin typeface="Arial Black" panose="020B0A04020102020204" pitchFamily="34" charset="0"/>
                <a:cs typeface="Aharoni" panose="020B0604020202020204" pitchFamily="2" charset="-79"/>
              </a:rPr>
              <a:t>T</a:t>
            </a:r>
            <a:br>
              <a:rPr lang="en-US" altLang="ko-KR" sz="8800" dirty="0">
                <a:latin typeface="Arial Black" panose="020B0A04020102020204" pitchFamily="34" charset="0"/>
                <a:cs typeface="Aharoni" panose="020B0604020202020204" pitchFamily="2" charset="-79"/>
              </a:rPr>
            </a:br>
            <a:endParaRPr lang="ko-KR" altLang="en-US" sz="6000" dirty="0">
              <a:latin typeface="Arial Black" panose="020B0A04020102020204" pitchFamily="34" charset="0"/>
              <a:cs typeface="Aharoni" panose="020B0604020202020204" pitchFamily="2" charset="-79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76A534-4459-49E1-ADCA-12705C887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  <a:ea typeface="+mj-ea"/>
              </a:rPr>
              <a:t>열일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3EAF25F-0BA3-415A-A77B-185195A55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+mj-ea"/>
                <a:ea typeface="+mj-ea"/>
              </a:rPr>
              <a:t>김석주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>
                <a:latin typeface="+mj-ea"/>
                <a:ea typeface="+mj-ea"/>
              </a:rPr>
              <a:t>김지수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>
                <a:latin typeface="+mj-ea"/>
                <a:ea typeface="+mj-ea"/>
              </a:rPr>
              <a:t>김태우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 err="1">
                <a:latin typeface="+mj-ea"/>
                <a:ea typeface="+mj-ea"/>
              </a:rPr>
              <a:t>노효영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>
                <a:latin typeface="+mj-ea"/>
                <a:ea typeface="+mj-ea"/>
              </a:rPr>
              <a:t>박지후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>
                <a:latin typeface="+mj-ea"/>
                <a:ea typeface="+mj-ea"/>
              </a:rPr>
              <a:t>최태성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3278452-CDCD-4A85-82A4-AA79294989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  <a:ea typeface="+mj-ea"/>
              </a:rPr>
              <a:t>김영욱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 err="1">
                <a:latin typeface="+mj-ea"/>
                <a:ea typeface="+mj-ea"/>
              </a:rPr>
              <a:t>문기석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 err="1">
                <a:latin typeface="+mj-ea"/>
                <a:ea typeface="+mj-ea"/>
              </a:rPr>
              <a:t>이원주</a:t>
            </a:r>
            <a:endParaRPr lang="ko-KR" altLang="en-US" sz="3600" dirty="0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EFBA47B-8166-4E9A-8EFA-6D806F0A5D78}"/>
              </a:ext>
            </a:extLst>
          </p:cNvPr>
          <p:cNvGrpSpPr/>
          <p:nvPr/>
        </p:nvGrpSpPr>
        <p:grpSpPr>
          <a:xfrm>
            <a:off x="778443" y="9600811"/>
            <a:ext cx="4288906" cy="1372780"/>
            <a:chOff x="1019176" y="10432298"/>
            <a:chExt cx="4288907" cy="137277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715D492-19C2-4B03-BCF3-F799796E7F9C}"/>
                </a:ext>
              </a:extLst>
            </p:cNvPr>
            <p:cNvSpPr/>
            <p:nvPr/>
          </p:nvSpPr>
          <p:spPr>
            <a:xfrm>
              <a:off x="1019176" y="10432298"/>
              <a:ext cx="465792" cy="1372778"/>
            </a:xfrm>
            <a:prstGeom prst="roundRect">
              <a:avLst>
                <a:gd name="adj" fmla="val 50000"/>
              </a:avLst>
            </a:prstGeom>
            <a:solidFill>
              <a:srgbClr val="E51937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2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E516AFD-503F-4BC0-8341-F9B10BE1E6C1}"/>
                </a:ext>
              </a:extLst>
            </p:cNvPr>
            <p:cNvSpPr/>
            <p:nvPr/>
          </p:nvSpPr>
          <p:spPr>
            <a:xfrm>
              <a:off x="1764783" y="10432298"/>
              <a:ext cx="3543300" cy="13727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200" b="1" dirty="0">
                  <a:solidFill>
                    <a:schemeClr val="tx1"/>
                  </a:solidFill>
                  <a:latin typeface="+mn-ea"/>
                </a:rPr>
                <a:t>개요</a:t>
              </a:r>
              <a:endParaRPr lang="en-US" altLang="ko-KR" sz="7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E2135A2-877D-457A-8423-3A19F7494924}"/>
              </a:ext>
            </a:extLst>
          </p:cNvPr>
          <p:cNvGrpSpPr/>
          <p:nvPr/>
        </p:nvGrpSpPr>
        <p:grpSpPr>
          <a:xfrm>
            <a:off x="729382" y="18301684"/>
            <a:ext cx="4288906" cy="1372780"/>
            <a:chOff x="1019176" y="10432298"/>
            <a:chExt cx="4288907" cy="137277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05FFBD6-B2D5-4970-8C9D-94EDD1EB9AEB}"/>
                </a:ext>
              </a:extLst>
            </p:cNvPr>
            <p:cNvSpPr/>
            <p:nvPr/>
          </p:nvSpPr>
          <p:spPr>
            <a:xfrm>
              <a:off x="1019176" y="10432298"/>
              <a:ext cx="465792" cy="1372778"/>
            </a:xfrm>
            <a:prstGeom prst="roundRect">
              <a:avLst>
                <a:gd name="adj" fmla="val 50000"/>
              </a:avLst>
            </a:prstGeom>
            <a:solidFill>
              <a:srgbClr val="F4772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2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1FAF241-AA53-4183-B94C-77918CF0D5FC}"/>
                </a:ext>
              </a:extLst>
            </p:cNvPr>
            <p:cNvSpPr/>
            <p:nvPr/>
          </p:nvSpPr>
          <p:spPr>
            <a:xfrm>
              <a:off x="1764783" y="10432298"/>
              <a:ext cx="3543300" cy="13727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200" b="1" dirty="0">
                  <a:solidFill>
                    <a:schemeClr val="tx1"/>
                  </a:solidFill>
                  <a:latin typeface="+mn-ea"/>
                </a:rPr>
                <a:t>목표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5098893-30A5-492C-AC31-BA52F4789F8C}"/>
              </a:ext>
            </a:extLst>
          </p:cNvPr>
          <p:cNvGrpSpPr/>
          <p:nvPr/>
        </p:nvGrpSpPr>
        <p:grpSpPr>
          <a:xfrm>
            <a:off x="788824" y="22855374"/>
            <a:ext cx="4278525" cy="1372780"/>
            <a:chOff x="1019176" y="10432298"/>
            <a:chExt cx="4278526" cy="1372778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C329DC1-0ACD-46BC-9DF7-3D791100E822}"/>
                </a:ext>
              </a:extLst>
            </p:cNvPr>
            <p:cNvSpPr/>
            <p:nvPr/>
          </p:nvSpPr>
          <p:spPr>
            <a:xfrm>
              <a:off x="1019176" y="10432298"/>
              <a:ext cx="465792" cy="1372778"/>
            </a:xfrm>
            <a:prstGeom prst="roundRect">
              <a:avLst>
                <a:gd name="adj" fmla="val 50000"/>
              </a:avLst>
            </a:prstGeom>
            <a:solidFill>
              <a:srgbClr val="E51937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2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8836C1C-C9E3-4553-AE4F-8D2F8E1163FF}"/>
                </a:ext>
              </a:extLst>
            </p:cNvPr>
            <p:cNvSpPr/>
            <p:nvPr/>
          </p:nvSpPr>
          <p:spPr>
            <a:xfrm>
              <a:off x="1754402" y="10432298"/>
              <a:ext cx="3543300" cy="13727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200" b="1" dirty="0">
                  <a:solidFill>
                    <a:schemeClr val="tx1"/>
                  </a:solidFill>
                  <a:latin typeface="+mn-ea"/>
                </a:rPr>
                <a:t>구성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C78DF9F-2F32-45BF-9C5D-EA2CF41E795C}"/>
              </a:ext>
            </a:extLst>
          </p:cNvPr>
          <p:cNvGrpSpPr/>
          <p:nvPr/>
        </p:nvGrpSpPr>
        <p:grpSpPr>
          <a:xfrm>
            <a:off x="555928" y="42447157"/>
            <a:ext cx="11297449" cy="1387294"/>
            <a:chOff x="1019176" y="10432298"/>
            <a:chExt cx="11297452" cy="1387292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37DC7CF-A677-4DF8-9A3A-B1F942C38A96}"/>
                </a:ext>
              </a:extLst>
            </p:cNvPr>
            <p:cNvSpPr/>
            <p:nvPr/>
          </p:nvSpPr>
          <p:spPr>
            <a:xfrm>
              <a:off x="1019176" y="10432298"/>
              <a:ext cx="465792" cy="1372778"/>
            </a:xfrm>
            <a:prstGeom prst="roundRect">
              <a:avLst>
                <a:gd name="adj" fmla="val 50000"/>
              </a:avLst>
            </a:prstGeom>
            <a:solidFill>
              <a:srgbClr val="F4772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2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D45F8B7-184D-49E2-A1A4-AD7904D77C79}"/>
                </a:ext>
              </a:extLst>
            </p:cNvPr>
            <p:cNvSpPr/>
            <p:nvPr/>
          </p:nvSpPr>
          <p:spPr>
            <a:xfrm>
              <a:off x="1764783" y="10446812"/>
              <a:ext cx="10551845" cy="13727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200" b="1" dirty="0">
                  <a:solidFill>
                    <a:schemeClr val="tx1"/>
                  </a:solidFill>
                  <a:latin typeface="+mn-ea"/>
                </a:rPr>
                <a:t>기대효과 및 활용방안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0E7138-F887-4B4F-BB8D-C3A5F9E9073A}"/>
              </a:ext>
            </a:extLst>
          </p:cNvPr>
          <p:cNvGrpSpPr/>
          <p:nvPr/>
        </p:nvGrpSpPr>
        <p:grpSpPr>
          <a:xfrm>
            <a:off x="555928" y="46478714"/>
            <a:ext cx="4288906" cy="1372782"/>
            <a:chOff x="1019176" y="10432298"/>
            <a:chExt cx="4288907" cy="137278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634A031-69B4-438E-8565-C49AB26B29FF}"/>
                </a:ext>
              </a:extLst>
            </p:cNvPr>
            <p:cNvSpPr/>
            <p:nvPr/>
          </p:nvSpPr>
          <p:spPr>
            <a:xfrm>
              <a:off x="1019176" y="10432298"/>
              <a:ext cx="465792" cy="1372778"/>
            </a:xfrm>
            <a:prstGeom prst="roundRect">
              <a:avLst>
                <a:gd name="adj" fmla="val 50000"/>
              </a:avLst>
            </a:prstGeom>
            <a:solidFill>
              <a:srgbClr val="E51937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2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C3ED12C-6F2E-489A-AA23-EFF87918B081}"/>
                </a:ext>
              </a:extLst>
            </p:cNvPr>
            <p:cNvSpPr/>
            <p:nvPr/>
          </p:nvSpPr>
          <p:spPr>
            <a:xfrm>
              <a:off x="1764783" y="10432300"/>
              <a:ext cx="3543300" cy="13727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200" b="1" dirty="0">
                  <a:solidFill>
                    <a:schemeClr val="tx1"/>
                  </a:solidFill>
                  <a:latin typeface="+mn-ea"/>
                </a:rPr>
                <a:t>특징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50A9EC-A67D-DB55-3FC3-571506D74406}"/>
              </a:ext>
            </a:extLst>
          </p:cNvPr>
          <p:cNvSpPr txBox="1"/>
          <p:nvPr/>
        </p:nvSpPr>
        <p:spPr>
          <a:xfrm>
            <a:off x="1145810" y="19819498"/>
            <a:ext cx="20028034" cy="278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/>
              <a:t>-    </a:t>
            </a:r>
            <a:r>
              <a:rPr lang="ko-KR" altLang="en-US" sz="3000" dirty="0"/>
              <a:t>기존 안심귀가 서비스의 부족한 인력문제를 보완하고 사용자에게 </a:t>
            </a:r>
            <a:r>
              <a:rPr lang="ko-KR" altLang="en-US" sz="3000" dirty="0" err="1"/>
              <a:t>챗봇을</a:t>
            </a:r>
            <a:r>
              <a:rPr lang="ko-KR" altLang="en-US" sz="3000" dirty="0"/>
              <a:t> 통해 안정감을 제공</a:t>
            </a:r>
            <a:endParaRPr lang="en-US" altLang="ko-KR" sz="30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000" dirty="0"/>
              <a:t>집에 혼자 귀가하는 사람들 대상 </a:t>
            </a:r>
            <a:r>
              <a:rPr lang="ko-KR" altLang="en-US" sz="3000" dirty="0" err="1"/>
              <a:t>범죄율</a:t>
            </a:r>
            <a:r>
              <a:rPr lang="ko-KR" altLang="en-US" sz="3000" dirty="0"/>
              <a:t> 감소</a:t>
            </a:r>
            <a:endParaRPr lang="en-US" altLang="ko-KR" sz="30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000" dirty="0"/>
              <a:t>기존 안심귀가 서비스의 사각지대에 위치한 사용자들에게 서비스를 제공해 보다 더 많은 사람들에게 안전한 귀갓길을 제공한다</a:t>
            </a:r>
            <a:endParaRPr lang="en-US" altLang="ko-KR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28B60-FD38-20A1-ACF8-BF413740109D}"/>
              </a:ext>
            </a:extLst>
          </p:cNvPr>
          <p:cNvSpPr txBox="1"/>
          <p:nvPr/>
        </p:nvSpPr>
        <p:spPr>
          <a:xfrm>
            <a:off x="1145810" y="10925139"/>
            <a:ext cx="20028034" cy="6942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/>
              <a:t>개발 동기</a:t>
            </a:r>
            <a:endParaRPr lang="en-US" altLang="ko-KR" sz="3000" b="1" dirty="0"/>
          </a:p>
          <a:p>
            <a:pPr>
              <a:lnSpc>
                <a:spcPct val="150000"/>
              </a:lnSpc>
            </a:pPr>
            <a:r>
              <a:rPr lang="en-US" altLang="ko-KR" sz="3000" dirty="0"/>
              <a:t>-	</a:t>
            </a:r>
            <a:r>
              <a:rPr lang="ko-KR" altLang="en-US" sz="3000" dirty="0"/>
              <a:t>집으로 혼자 귀가하는 여성</a:t>
            </a:r>
            <a:r>
              <a:rPr lang="en-US" altLang="ko-KR" sz="3000" dirty="0"/>
              <a:t> </a:t>
            </a:r>
            <a:r>
              <a:rPr lang="ko-KR" altLang="en-US" sz="3000" dirty="0"/>
              <a:t>대상 범죄 다수 발생</a:t>
            </a:r>
            <a:endParaRPr lang="en-US" altLang="ko-KR" sz="3000" dirty="0"/>
          </a:p>
          <a:p>
            <a:pPr>
              <a:lnSpc>
                <a:spcPct val="150000"/>
              </a:lnSpc>
            </a:pPr>
            <a:r>
              <a:rPr lang="en-US" altLang="ko-KR" sz="3000" dirty="0"/>
              <a:t>-	</a:t>
            </a:r>
            <a:r>
              <a:rPr lang="ko-KR" altLang="en-US" sz="3000" dirty="0"/>
              <a:t>기존의 서울특별시 안심이 서비스는 집으로 함께 귀가하는 스카우트를 확보하기 위해 신청 절차를 거쳐야 한다는 점</a:t>
            </a:r>
            <a:r>
              <a:rPr lang="en-US" altLang="ko-KR" sz="3000" dirty="0"/>
              <a:t>, 	</a:t>
            </a:r>
            <a:r>
              <a:rPr lang="ko-KR" altLang="en-US" sz="3000" dirty="0"/>
              <a:t>인력이 부족하다는 점에서 한계점이 존재함</a:t>
            </a:r>
            <a:endParaRPr lang="en-US" altLang="ko-KR" sz="3000" dirty="0"/>
          </a:p>
          <a:p>
            <a:pPr>
              <a:lnSpc>
                <a:spcPct val="150000"/>
              </a:lnSpc>
            </a:pPr>
            <a:r>
              <a:rPr lang="en-US" altLang="ko-KR" sz="3000" dirty="0"/>
              <a:t>-	</a:t>
            </a:r>
            <a:r>
              <a:rPr lang="ko-KR" altLang="en-US" sz="3000" dirty="0"/>
              <a:t>우리는 이러한 사회적 문제점을 기존 서비스를 활용하여 새로운 서비스를 창출하고자 함</a:t>
            </a:r>
            <a:endParaRPr lang="en-US" altLang="ko-KR" sz="3000" dirty="0"/>
          </a:p>
          <a:p>
            <a:pPr>
              <a:lnSpc>
                <a:spcPct val="150000"/>
              </a:lnSpc>
            </a:pPr>
            <a:r>
              <a:rPr lang="ko-KR" altLang="en-US" sz="3000" b="1" dirty="0"/>
              <a:t>차별성 및 제안 내용</a:t>
            </a:r>
            <a:endParaRPr lang="en-US" altLang="ko-KR" sz="3000" b="1" dirty="0"/>
          </a:p>
          <a:p>
            <a:pPr>
              <a:lnSpc>
                <a:spcPct val="150000"/>
              </a:lnSpc>
            </a:pPr>
            <a:r>
              <a:rPr lang="en-US" altLang="ko-KR" sz="3000" dirty="0"/>
              <a:t>-	GPS </a:t>
            </a:r>
            <a:r>
              <a:rPr lang="ko-KR" altLang="en-US" sz="3000" dirty="0"/>
              <a:t>기술을 활용한 </a:t>
            </a:r>
            <a:r>
              <a:rPr lang="ko-KR" altLang="en-US" sz="3000" b="1" dirty="0"/>
              <a:t>경로 이탈 감지</a:t>
            </a:r>
            <a:endParaRPr lang="en-US" altLang="ko-KR" sz="3000" b="1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000" dirty="0"/>
              <a:t>낙상 감지를 통해 </a:t>
            </a:r>
            <a:r>
              <a:rPr lang="ko-KR" altLang="en-US" sz="3000" b="1" dirty="0"/>
              <a:t>위험 상황 탐지</a:t>
            </a:r>
            <a:endParaRPr lang="en-US" altLang="ko-KR" sz="3000" b="1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000" dirty="0"/>
              <a:t>예상 도착 시간 내 </a:t>
            </a:r>
            <a:r>
              <a:rPr lang="ko-KR" altLang="en-US" sz="3000" b="1" dirty="0"/>
              <a:t>도착 여부 모니터링 </a:t>
            </a:r>
            <a:r>
              <a:rPr lang="ko-KR" altLang="en-US" sz="3000" dirty="0"/>
              <a:t>가능</a:t>
            </a:r>
            <a:endParaRPr lang="en-US" altLang="ko-KR" sz="3000" dirty="0"/>
          </a:p>
          <a:p>
            <a:pPr>
              <a:lnSpc>
                <a:spcPct val="150000"/>
              </a:lnSpc>
            </a:pPr>
            <a:r>
              <a:rPr lang="en-US" altLang="ko-KR" sz="3000" dirty="0"/>
              <a:t>-	</a:t>
            </a:r>
            <a:r>
              <a:rPr lang="ko-KR" altLang="en-US" sz="3000" dirty="0"/>
              <a:t>음성 </a:t>
            </a:r>
            <a:r>
              <a:rPr lang="ko-KR" altLang="en-US" sz="3000" dirty="0" err="1"/>
              <a:t>챗봇을</a:t>
            </a:r>
            <a:r>
              <a:rPr lang="ko-KR" altLang="en-US" sz="3000" dirty="0"/>
              <a:t> 통해 </a:t>
            </a:r>
            <a:r>
              <a:rPr lang="ko-KR" altLang="en-US" sz="3000" b="1" dirty="0"/>
              <a:t>범죄 시도 차단 </a:t>
            </a:r>
            <a:r>
              <a:rPr lang="ko-KR" altLang="en-US" sz="3000" dirty="0"/>
              <a:t>및 사용자에게 </a:t>
            </a:r>
            <a:r>
              <a:rPr lang="ko-KR" altLang="en-US" sz="3000" b="1" dirty="0"/>
              <a:t>안정감 제공</a:t>
            </a:r>
            <a:endParaRPr lang="en-US" altLang="ko-KR" sz="3000" b="1" dirty="0"/>
          </a:p>
        </p:txBody>
      </p:sp>
      <p:pic>
        <p:nvPicPr>
          <p:cNvPr id="14" name="Object 15">
            <a:extLst>
              <a:ext uri="{FF2B5EF4-FFF2-40B4-BE49-F238E27FC236}">
                <a16:creationId xmlns:a16="http://schemas.microsoft.com/office/drawing/2014/main" id="{58002552-941D-7CE3-DBD5-A3784EC11D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6751" y="4709512"/>
            <a:ext cx="1893421" cy="3712590"/>
          </a:xfrm>
          <a:prstGeom prst="rect">
            <a:avLst/>
          </a:prstGeom>
        </p:spPr>
      </p:pic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DAED2EE5-71A1-078E-EE06-D1E959113D95}"/>
              </a:ext>
            </a:extLst>
          </p:cNvPr>
          <p:cNvGrpSpPr/>
          <p:nvPr/>
        </p:nvGrpSpPr>
        <p:grpSpPr>
          <a:xfrm>
            <a:off x="1145810" y="25346756"/>
            <a:ext cx="9264282" cy="6131939"/>
            <a:chOff x="3761228" y="2203836"/>
            <a:chExt cx="9214417" cy="6698588"/>
          </a:xfrm>
        </p:grpSpPr>
        <p:pic>
          <p:nvPicPr>
            <p:cNvPr id="16" name="Object 12">
              <a:extLst>
                <a:ext uri="{FF2B5EF4-FFF2-40B4-BE49-F238E27FC236}">
                  <a16:creationId xmlns:a16="http://schemas.microsoft.com/office/drawing/2014/main" id="{014F52C0-41A2-8F50-0D42-E0CF58D50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1228" y="2203836"/>
              <a:ext cx="9214417" cy="6698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C60DFC66-DFCE-8BB2-0518-3BFBEC3AF5B4}"/>
              </a:ext>
            </a:extLst>
          </p:cNvPr>
          <p:cNvSpPr txBox="1"/>
          <p:nvPr/>
        </p:nvSpPr>
        <p:spPr>
          <a:xfrm>
            <a:off x="1301535" y="24647344"/>
            <a:ext cx="2327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시스템 구조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EE3B7B-6479-68E9-8022-1F5AA6818069}"/>
              </a:ext>
            </a:extLst>
          </p:cNvPr>
          <p:cNvSpPr txBox="1"/>
          <p:nvPr/>
        </p:nvSpPr>
        <p:spPr>
          <a:xfrm>
            <a:off x="1145811" y="43996242"/>
            <a:ext cx="20028033" cy="20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/>
              <a:t>-	</a:t>
            </a:r>
            <a:r>
              <a:rPr lang="ko-KR" altLang="en-US" sz="3000" dirty="0"/>
              <a:t>지속적인 </a:t>
            </a:r>
            <a:r>
              <a:rPr lang="en-US" altLang="ko-KR" sz="3000" dirty="0"/>
              <a:t>GPS </a:t>
            </a:r>
            <a:r>
              <a:rPr lang="ko-KR" altLang="en-US" sz="3000" dirty="0"/>
              <a:t>감지를 통해 사용자에게 어떤 위급상황이 닥치더라도 보호자에게 연락이 갈 것이라는 안정감 제공</a:t>
            </a:r>
          </a:p>
          <a:p>
            <a:pPr>
              <a:lnSpc>
                <a:spcPct val="150000"/>
              </a:lnSpc>
            </a:pPr>
            <a:r>
              <a:rPr lang="en-US" altLang="ko-KR" sz="3000" dirty="0"/>
              <a:t>-	</a:t>
            </a:r>
            <a:r>
              <a:rPr lang="ko-KR" altLang="en-US" sz="3000" dirty="0"/>
              <a:t>음성 </a:t>
            </a:r>
            <a:r>
              <a:rPr lang="ko-KR" altLang="en-US" sz="3000" dirty="0" err="1"/>
              <a:t>챗봇으로</a:t>
            </a:r>
            <a:r>
              <a:rPr lang="ko-KR" altLang="en-US" sz="3000" dirty="0"/>
              <a:t> 전화하는 듯한 기능을 통해 사용자에게 안정감을 제공</a:t>
            </a:r>
          </a:p>
          <a:p>
            <a:pPr>
              <a:lnSpc>
                <a:spcPct val="150000"/>
              </a:lnSpc>
            </a:pPr>
            <a:r>
              <a:rPr lang="en-US" altLang="ko-KR" sz="3000" dirty="0"/>
              <a:t>-	</a:t>
            </a:r>
            <a:r>
              <a:rPr lang="ko-KR" altLang="en-US" sz="3000" dirty="0"/>
              <a:t>범죄발생 시 사용자의 이상 징후를 판단하여 비상 연락망을 통해 범죄에 신속 대응</a:t>
            </a:r>
          </a:p>
        </p:txBody>
      </p:sp>
      <p:grpSp>
        <p:nvGrpSpPr>
          <p:cNvPr id="75" name="그룹 1003">
            <a:extLst>
              <a:ext uri="{FF2B5EF4-FFF2-40B4-BE49-F238E27FC236}">
                <a16:creationId xmlns:a16="http://schemas.microsoft.com/office/drawing/2014/main" id="{7B383C60-87C7-82B6-15E6-8FAB07CEB777}"/>
              </a:ext>
            </a:extLst>
          </p:cNvPr>
          <p:cNvGrpSpPr/>
          <p:nvPr/>
        </p:nvGrpSpPr>
        <p:grpSpPr>
          <a:xfrm>
            <a:off x="11613461" y="25352355"/>
            <a:ext cx="9264281" cy="6126340"/>
            <a:chOff x="1473095" y="2084691"/>
            <a:chExt cx="15339525" cy="7240737"/>
          </a:xfrm>
        </p:grpSpPr>
        <p:pic>
          <p:nvPicPr>
            <p:cNvPr id="76" name="Object 12">
              <a:extLst>
                <a:ext uri="{FF2B5EF4-FFF2-40B4-BE49-F238E27FC236}">
                  <a16:creationId xmlns:a16="http://schemas.microsoft.com/office/drawing/2014/main" id="{2BE45D3C-4C12-F995-2CE6-8549E057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095" y="2084691"/>
              <a:ext cx="15339525" cy="72407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7" name="그룹 1003">
            <a:extLst>
              <a:ext uri="{FF2B5EF4-FFF2-40B4-BE49-F238E27FC236}">
                <a16:creationId xmlns:a16="http://schemas.microsoft.com/office/drawing/2014/main" id="{CF174734-BBBC-20D5-B963-6E6CE7C294C3}"/>
              </a:ext>
            </a:extLst>
          </p:cNvPr>
          <p:cNvGrpSpPr/>
          <p:nvPr/>
        </p:nvGrpSpPr>
        <p:grpSpPr>
          <a:xfrm>
            <a:off x="16602797" y="37616912"/>
            <a:ext cx="2070236" cy="4334961"/>
            <a:chOff x="13991434" y="1128683"/>
            <a:chExt cx="3612757" cy="8028349"/>
          </a:xfrm>
        </p:grpSpPr>
        <p:pic>
          <p:nvPicPr>
            <p:cNvPr id="78" name="Object 11">
              <a:extLst>
                <a:ext uri="{FF2B5EF4-FFF2-40B4-BE49-F238E27FC236}">
                  <a16:creationId xmlns:a16="http://schemas.microsoft.com/office/drawing/2014/main" id="{8171A1DE-589B-D992-D270-E414FE139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1434" y="1128683"/>
              <a:ext cx="3612757" cy="8028349"/>
            </a:xfrm>
            <a:prstGeom prst="rect">
              <a:avLst/>
            </a:prstGeom>
          </p:spPr>
        </p:pic>
      </p:grpSp>
      <p:grpSp>
        <p:nvGrpSpPr>
          <p:cNvPr id="79" name="그룹 1004">
            <a:extLst>
              <a:ext uri="{FF2B5EF4-FFF2-40B4-BE49-F238E27FC236}">
                <a16:creationId xmlns:a16="http://schemas.microsoft.com/office/drawing/2014/main" id="{6844A941-9293-F637-C3CE-284FCAE5A2B7}"/>
              </a:ext>
            </a:extLst>
          </p:cNvPr>
          <p:cNvGrpSpPr/>
          <p:nvPr/>
        </p:nvGrpSpPr>
        <p:grpSpPr>
          <a:xfrm>
            <a:off x="9584735" y="37602099"/>
            <a:ext cx="2070236" cy="4349774"/>
            <a:chOff x="5768876" y="1164415"/>
            <a:chExt cx="3580598" cy="7956884"/>
          </a:xfrm>
        </p:grpSpPr>
        <p:pic>
          <p:nvPicPr>
            <p:cNvPr id="80" name="Object 14">
              <a:extLst>
                <a:ext uri="{FF2B5EF4-FFF2-40B4-BE49-F238E27FC236}">
                  <a16:creationId xmlns:a16="http://schemas.microsoft.com/office/drawing/2014/main" id="{827C073F-2B5C-1F7E-936D-9E9F2770E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8876" y="1164415"/>
              <a:ext cx="3580598" cy="7956884"/>
            </a:xfrm>
            <a:prstGeom prst="rect">
              <a:avLst/>
            </a:prstGeom>
          </p:spPr>
        </p:pic>
      </p:grpSp>
      <p:grpSp>
        <p:nvGrpSpPr>
          <p:cNvPr id="81" name="그룹 1006">
            <a:extLst>
              <a:ext uri="{FF2B5EF4-FFF2-40B4-BE49-F238E27FC236}">
                <a16:creationId xmlns:a16="http://schemas.microsoft.com/office/drawing/2014/main" id="{FDAC291A-7D1F-06DF-E18F-881FB651357D}"/>
              </a:ext>
            </a:extLst>
          </p:cNvPr>
          <p:cNvGrpSpPr/>
          <p:nvPr/>
        </p:nvGrpSpPr>
        <p:grpSpPr>
          <a:xfrm>
            <a:off x="13175185" y="37616912"/>
            <a:ext cx="2070236" cy="4334961"/>
            <a:chOff x="9931023" y="1164415"/>
            <a:chExt cx="3580598" cy="7956884"/>
          </a:xfrm>
        </p:grpSpPr>
        <p:pic>
          <p:nvPicPr>
            <p:cNvPr id="82" name="Object 23">
              <a:extLst>
                <a:ext uri="{FF2B5EF4-FFF2-40B4-BE49-F238E27FC236}">
                  <a16:creationId xmlns:a16="http://schemas.microsoft.com/office/drawing/2014/main" id="{E779883F-8EA9-50E9-8FCC-EAB3DE2F2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1023" y="1164415"/>
              <a:ext cx="3580598" cy="7956884"/>
            </a:xfrm>
            <a:prstGeom prst="rect">
              <a:avLst/>
            </a:prstGeom>
          </p:spPr>
        </p:pic>
      </p:grpSp>
      <p:pic>
        <p:nvPicPr>
          <p:cNvPr id="84" name="Object 12">
            <a:extLst>
              <a:ext uri="{FF2B5EF4-FFF2-40B4-BE49-F238E27FC236}">
                <a16:creationId xmlns:a16="http://schemas.microsoft.com/office/drawing/2014/main" id="{9F43FFD0-113D-375F-1417-810F84EF19B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1863" y="15088469"/>
            <a:ext cx="1197866" cy="476319"/>
          </a:xfrm>
          <a:prstGeom prst="rect">
            <a:avLst/>
          </a:prstGeom>
        </p:spPr>
      </p:pic>
      <p:grpSp>
        <p:nvGrpSpPr>
          <p:cNvPr id="85" name="그룹 1003">
            <a:extLst>
              <a:ext uri="{FF2B5EF4-FFF2-40B4-BE49-F238E27FC236}">
                <a16:creationId xmlns:a16="http://schemas.microsoft.com/office/drawing/2014/main" id="{F0A9CA1E-6108-DE69-4159-E7414201080A}"/>
              </a:ext>
            </a:extLst>
          </p:cNvPr>
          <p:cNvGrpSpPr/>
          <p:nvPr/>
        </p:nvGrpSpPr>
        <p:grpSpPr>
          <a:xfrm>
            <a:off x="15535589" y="16007220"/>
            <a:ext cx="2567377" cy="2191579"/>
            <a:chOff x="10187353" y="4883591"/>
            <a:chExt cx="3459523" cy="2583412"/>
          </a:xfrm>
        </p:grpSpPr>
        <p:pic>
          <p:nvPicPr>
            <p:cNvPr id="86" name="Object 14">
              <a:extLst>
                <a:ext uri="{FF2B5EF4-FFF2-40B4-BE49-F238E27FC236}">
                  <a16:creationId xmlns:a16="http://schemas.microsoft.com/office/drawing/2014/main" id="{4123CB71-2ED0-7A66-F8C4-5BC895EC8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7353" y="4883591"/>
              <a:ext cx="3459523" cy="2583412"/>
            </a:xfrm>
            <a:prstGeom prst="rect">
              <a:avLst/>
            </a:prstGeom>
          </p:spPr>
        </p:pic>
      </p:grpSp>
      <p:pic>
        <p:nvPicPr>
          <p:cNvPr id="87" name="Object 16">
            <a:extLst>
              <a:ext uri="{FF2B5EF4-FFF2-40B4-BE49-F238E27FC236}">
                <a16:creationId xmlns:a16="http://schemas.microsoft.com/office/drawing/2014/main" id="{73C5F870-CEC7-42D6-A4BA-98A6BF86FB1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14632" y="18694400"/>
            <a:ext cx="1571224" cy="561481"/>
          </a:xfrm>
          <a:prstGeom prst="rect">
            <a:avLst/>
          </a:prstGeom>
        </p:spPr>
      </p:pic>
      <p:pic>
        <p:nvPicPr>
          <p:cNvPr id="88" name="Object 17">
            <a:extLst>
              <a:ext uri="{FF2B5EF4-FFF2-40B4-BE49-F238E27FC236}">
                <a16:creationId xmlns:a16="http://schemas.microsoft.com/office/drawing/2014/main" id="{FF3FFEE0-6D9B-1B03-8505-00C09883252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6225" y="15088469"/>
            <a:ext cx="1097013" cy="462044"/>
          </a:xfrm>
          <a:prstGeom prst="rect">
            <a:avLst/>
          </a:prstGeom>
        </p:spPr>
      </p:pic>
      <p:pic>
        <p:nvPicPr>
          <p:cNvPr id="91" name="Object 21">
            <a:extLst>
              <a:ext uri="{FF2B5EF4-FFF2-40B4-BE49-F238E27FC236}">
                <a16:creationId xmlns:a16="http://schemas.microsoft.com/office/drawing/2014/main" id="{9DF66557-336C-05E4-D899-D320455B1E92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29212" y="18670085"/>
            <a:ext cx="1164872" cy="506557"/>
          </a:xfrm>
          <a:prstGeom prst="rect">
            <a:avLst/>
          </a:prstGeom>
        </p:spPr>
      </p:pic>
      <p:pic>
        <p:nvPicPr>
          <p:cNvPr id="92" name="Object 22">
            <a:extLst>
              <a:ext uri="{FF2B5EF4-FFF2-40B4-BE49-F238E27FC236}">
                <a16:creationId xmlns:a16="http://schemas.microsoft.com/office/drawing/2014/main" id="{BE68F0AC-2390-A031-1F82-A4800172D633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612419" y="15086492"/>
            <a:ext cx="2275486" cy="497999"/>
          </a:xfrm>
          <a:prstGeom prst="rect">
            <a:avLst/>
          </a:prstGeom>
        </p:spPr>
      </p:pic>
      <p:grpSp>
        <p:nvGrpSpPr>
          <p:cNvPr id="93" name="그룹 1005">
            <a:extLst>
              <a:ext uri="{FF2B5EF4-FFF2-40B4-BE49-F238E27FC236}">
                <a16:creationId xmlns:a16="http://schemas.microsoft.com/office/drawing/2014/main" id="{7A5364F1-5BC5-B3CF-083F-0880C09774B3}"/>
              </a:ext>
            </a:extLst>
          </p:cNvPr>
          <p:cNvGrpSpPr/>
          <p:nvPr/>
        </p:nvGrpSpPr>
        <p:grpSpPr>
          <a:xfrm>
            <a:off x="18882872" y="16022962"/>
            <a:ext cx="1675021" cy="2191579"/>
            <a:chOff x="14685454" y="4976482"/>
            <a:chExt cx="2257080" cy="2583412"/>
          </a:xfrm>
        </p:grpSpPr>
        <p:pic>
          <p:nvPicPr>
            <p:cNvPr id="94" name="Object 24">
              <a:extLst>
                <a:ext uri="{FF2B5EF4-FFF2-40B4-BE49-F238E27FC236}">
                  <a16:creationId xmlns:a16="http://schemas.microsoft.com/office/drawing/2014/main" id="{691E036B-2379-71AA-A4C7-119262B0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85454" y="4976482"/>
              <a:ext cx="2257080" cy="2583412"/>
            </a:xfrm>
            <a:prstGeom prst="rect">
              <a:avLst/>
            </a:prstGeom>
          </p:spPr>
        </p:pic>
      </p:grpSp>
      <p:pic>
        <p:nvPicPr>
          <p:cNvPr id="95" name="Object 26">
            <a:extLst>
              <a:ext uri="{FF2B5EF4-FFF2-40B4-BE49-F238E27FC236}">
                <a16:creationId xmlns:a16="http://schemas.microsoft.com/office/drawing/2014/main" id="{03C33B6A-2C98-413E-A282-851FB7949761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106404" y="18698380"/>
            <a:ext cx="1304891" cy="561481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E8CC2E68-90CC-88CB-1E42-D8D3AF71D87C}"/>
              </a:ext>
            </a:extLst>
          </p:cNvPr>
          <p:cNvSpPr txBox="1"/>
          <p:nvPr/>
        </p:nvSpPr>
        <p:spPr>
          <a:xfrm>
            <a:off x="11578276" y="24691303"/>
            <a:ext cx="26688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시스템 흐름도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7FCCBAC-BCB6-C520-0128-E489CC72DB7E}"/>
              </a:ext>
            </a:extLst>
          </p:cNvPr>
          <p:cNvSpPr txBox="1"/>
          <p:nvPr/>
        </p:nvSpPr>
        <p:spPr>
          <a:xfrm>
            <a:off x="1301535" y="31834944"/>
            <a:ext cx="2327754" cy="55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화면 구성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1B5E59D-821F-FEEC-652B-2E2A52D2BAB4}"/>
              </a:ext>
            </a:extLst>
          </p:cNvPr>
          <p:cNvSpPr txBox="1"/>
          <p:nvPr/>
        </p:nvSpPr>
        <p:spPr>
          <a:xfrm>
            <a:off x="1145811" y="47827648"/>
            <a:ext cx="20028033" cy="20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/>
              <a:t>음성 </a:t>
            </a:r>
            <a:r>
              <a:rPr lang="ko-KR" altLang="en-US" sz="3000" b="1" dirty="0" err="1"/>
              <a:t>챗봇</a:t>
            </a:r>
            <a:endParaRPr lang="en-US" altLang="ko-KR" sz="3000" b="1" dirty="0"/>
          </a:p>
          <a:p>
            <a:pPr>
              <a:lnSpc>
                <a:spcPct val="150000"/>
              </a:lnSpc>
            </a:pPr>
            <a:r>
              <a:rPr lang="en-US" altLang="ko-KR" sz="3000" dirty="0"/>
              <a:t>-	STT(speech-to-text)</a:t>
            </a:r>
            <a:r>
              <a:rPr lang="ko-KR" altLang="en-US" sz="3000" dirty="0"/>
              <a:t> 적용 </a:t>
            </a:r>
            <a:r>
              <a:rPr lang="en-US" altLang="ko-KR" sz="3000" dirty="0">
                <a:sym typeface="Wingdings" panose="05000000000000000000" pitchFamily="2" charset="2"/>
              </a:rPr>
              <a:t> Pretrained</a:t>
            </a:r>
            <a:r>
              <a:rPr lang="ko-KR" altLang="en-US" sz="3000" dirty="0">
                <a:sym typeface="Wingdings" panose="05000000000000000000" pitchFamily="2" charset="2"/>
              </a:rPr>
              <a:t> </a:t>
            </a:r>
            <a:r>
              <a:rPr lang="en-US" altLang="ko-KR" sz="3000" dirty="0">
                <a:sym typeface="Wingdings" panose="05000000000000000000" pitchFamily="2" charset="2"/>
              </a:rPr>
              <a:t>Model(KoGPT2)</a:t>
            </a:r>
            <a:r>
              <a:rPr lang="ko-KR" altLang="en-US" sz="3000" dirty="0">
                <a:sym typeface="Wingdings" panose="05000000000000000000" pitchFamily="2" charset="2"/>
              </a:rPr>
              <a:t> </a:t>
            </a:r>
            <a:r>
              <a:rPr lang="en-US" altLang="ko-KR" sz="3000" dirty="0">
                <a:sym typeface="Wingdings" panose="05000000000000000000" pitchFamily="2" charset="2"/>
              </a:rPr>
              <a:t>+</a:t>
            </a:r>
            <a:r>
              <a:rPr lang="ko-KR" altLang="en-US" sz="3000" dirty="0">
                <a:sym typeface="Wingdings" panose="05000000000000000000" pitchFamily="2" charset="2"/>
              </a:rPr>
              <a:t> </a:t>
            </a:r>
            <a:r>
              <a:rPr lang="ko-KR" altLang="en-US" sz="3000" i="1" dirty="0">
                <a:sym typeface="Wingdings" panose="05000000000000000000" pitchFamily="2" charset="2"/>
              </a:rPr>
              <a:t> </a:t>
            </a:r>
            <a:r>
              <a:rPr lang="el-GR" altLang="ko-KR" sz="3000" i="1" dirty="0">
                <a:sym typeface="Wingdings" panose="05000000000000000000" pitchFamily="2" charset="2"/>
              </a:rPr>
              <a:t>α</a:t>
            </a:r>
            <a:r>
              <a:rPr lang="en-US" altLang="ko-KR" sz="3000" i="1" dirty="0">
                <a:sym typeface="Wingdings" panose="05000000000000000000" pitchFamily="2" charset="2"/>
              </a:rPr>
              <a:t> </a:t>
            </a:r>
            <a:r>
              <a:rPr lang="ko-KR" altLang="en-US" sz="3000" dirty="0">
                <a:sym typeface="Wingdings" panose="05000000000000000000" pitchFamily="2" charset="2"/>
              </a:rPr>
              <a:t>모델 적용 </a:t>
            </a:r>
            <a:r>
              <a:rPr lang="en-US" altLang="ko-KR" sz="3000" dirty="0">
                <a:sym typeface="Wingdings" panose="05000000000000000000" pitchFamily="2" charset="2"/>
              </a:rPr>
              <a:t> TTS</a:t>
            </a:r>
            <a:r>
              <a:rPr lang="en-US" altLang="ko-KR" sz="3000">
                <a:sym typeface="Wingdings" panose="05000000000000000000" pitchFamily="2" charset="2"/>
              </a:rPr>
              <a:t>(text-to-speech</a:t>
            </a:r>
            <a:r>
              <a:rPr lang="en-US" altLang="ko-KR" sz="3000" dirty="0">
                <a:sym typeface="Wingdings" panose="05000000000000000000" pitchFamily="2" charset="2"/>
              </a:rPr>
              <a:t>) </a:t>
            </a:r>
            <a:r>
              <a:rPr lang="ko-KR" altLang="en-US" sz="3000" dirty="0">
                <a:sym typeface="Wingdings" panose="05000000000000000000" pitchFamily="2" charset="2"/>
              </a:rPr>
              <a:t>적용</a:t>
            </a:r>
            <a:r>
              <a:rPr lang="en-US" altLang="ko-KR" sz="3000" dirty="0">
                <a:sym typeface="Wingdings" panose="05000000000000000000" pitchFamily="2" charset="2"/>
              </a:rPr>
              <a:t> </a:t>
            </a:r>
            <a:endParaRPr lang="ko-KR" altLang="en-US" sz="30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l-GR" altLang="ko-KR" sz="3000" dirty="0"/>
              <a:t>α</a:t>
            </a:r>
            <a:r>
              <a:rPr lang="en-US" altLang="ko-KR" sz="3000" dirty="0"/>
              <a:t>: </a:t>
            </a:r>
            <a:r>
              <a:rPr lang="ko-KR" altLang="en-US" sz="3000" dirty="0"/>
              <a:t>자체 제작 데이터 </a:t>
            </a:r>
            <a:r>
              <a:rPr lang="en-US" altLang="ko-KR" sz="3000" dirty="0"/>
              <a:t>(</a:t>
            </a:r>
            <a:r>
              <a:rPr lang="ko-KR" altLang="en-US" sz="3000" dirty="0"/>
              <a:t>일상 생활 속 나눌 수 있는 대화 내용 </a:t>
            </a:r>
            <a:r>
              <a:rPr lang="en-US" altLang="ko-KR" sz="3000" dirty="0"/>
              <a:t>+ </a:t>
            </a:r>
            <a:r>
              <a:rPr lang="ko-KR" altLang="en-US" sz="3000" dirty="0"/>
              <a:t>성별에 따라 할 수 있는 대화 내용</a:t>
            </a:r>
            <a:r>
              <a:rPr lang="en-US" altLang="ko-KR" sz="3000" dirty="0"/>
              <a:t>)</a:t>
            </a:r>
          </a:p>
        </p:txBody>
      </p:sp>
      <p:grpSp>
        <p:nvGrpSpPr>
          <p:cNvPr id="256" name="그룹 1006">
            <a:extLst>
              <a:ext uri="{FF2B5EF4-FFF2-40B4-BE49-F238E27FC236}">
                <a16:creationId xmlns:a16="http://schemas.microsoft.com/office/drawing/2014/main" id="{C09072A3-5DB8-267F-B488-2CF5CEED690B}"/>
              </a:ext>
            </a:extLst>
          </p:cNvPr>
          <p:cNvGrpSpPr/>
          <p:nvPr/>
        </p:nvGrpSpPr>
        <p:grpSpPr>
          <a:xfrm>
            <a:off x="10200336" y="4298666"/>
            <a:ext cx="1008855" cy="965710"/>
            <a:chOff x="8731442" y="2898401"/>
            <a:chExt cx="1008855" cy="965710"/>
          </a:xfrm>
        </p:grpSpPr>
        <p:pic>
          <p:nvPicPr>
            <p:cNvPr id="257" name="Object 21">
              <a:extLst>
                <a:ext uri="{FF2B5EF4-FFF2-40B4-BE49-F238E27FC236}">
                  <a16:creationId xmlns:a16="http://schemas.microsoft.com/office/drawing/2014/main" id="{DC17592C-7913-AEA7-0619-67402F994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31442" y="2898401"/>
              <a:ext cx="1008855" cy="965710"/>
            </a:xfrm>
            <a:prstGeom prst="rect">
              <a:avLst/>
            </a:prstGeom>
          </p:spPr>
        </p:pic>
      </p:grpSp>
      <p:grpSp>
        <p:nvGrpSpPr>
          <p:cNvPr id="258" name="그룹 1005">
            <a:extLst>
              <a:ext uri="{FF2B5EF4-FFF2-40B4-BE49-F238E27FC236}">
                <a16:creationId xmlns:a16="http://schemas.microsoft.com/office/drawing/2014/main" id="{9B3FEC5F-FDA7-EE8C-AB56-323A17C297FE}"/>
              </a:ext>
            </a:extLst>
          </p:cNvPr>
          <p:cNvGrpSpPr/>
          <p:nvPr/>
        </p:nvGrpSpPr>
        <p:grpSpPr>
          <a:xfrm>
            <a:off x="9981214" y="4205048"/>
            <a:ext cx="1333227" cy="1245291"/>
            <a:chOff x="8616875" y="2768135"/>
            <a:chExt cx="1333227" cy="1245291"/>
          </a:xfrm>
        </p:grpSpPr>
        <p:pic>
          <p:nvPicPr>
            <p:cNvPr id="259" name="Object 18">
              <a:extLst>
                <a:ext uri="{FF2B5EF4-FFF2-40B4-BE49-F238E27FC236}">
                  <a16:creationId xmlns:a16="http://schemas.microsoft.com/office/drawing/2014/main" id="{4D5F2866-233A-7ED6-220D-15044F7D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340000">
              <a:off x="8616875" y="2768135"/>
              <a:ext cx="1333227" cy="1245291"/>
            </a:xfrm>
            <a:prstGeom prst="rect">
              <a:avLst/>
            </a:prstGeom>
          </p:spPr>
        </p:pic>
      </p:grpSp>
      <p:grpSp>
        <p:nvGrpSpPr>
          <p:cNvPr id="260" name="그룹 1006">
            <a:extLst>
              <a:ext uri="{FF2B5EF4-FFF2-40B4-BE49-F238E27FC236}">
                <a16:creationId xmlns:a16="http://schemas.microsoft.com/office/drawing/2014/main" id="{2310EC2C-33F9-5345-017C-F9F24DCEC97F}"/>
              </a:ext>
            </a:extLst>
          </p:cNvPr>
          <p:cNvGrpSpPr/>
          <p:nvPr/>
        </p:nvGrpSpPr>
        <p:grpSpPr>
          <a:xfrm>
            <a:off x="10095781" y="4335314"/>
            <a:ext cx="1008855" cy="965710"/>
            <a:chOff x="8731442" y="2898401"/>
            <a:chExt cx="1008855" cy="965710"/>
          </a:xfrm>
        </p:grpSpPr>
        <p:pic>
          <p:nvPicPr>
            <p:cNvPr id="261" name="Object 21">
              <a:extLst>
                <a:ext uri="{FF2B5EF4-FFF2-40B4-BE49-F238E27FC236}">
                  <a16:creationId xmlns:a16="http://schemas.microsoft.com/office/drawing/2014/main" id="{5D5E73A5-3575-4A2E-DB53-DCCD55D2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31442" y="2898401"/>
              <a:ext cx="1008855" cy="965710"/>
            </a:xfrm>
            <a:prstGeom prst="rect">
              <a:avLst/>
            </a:prstGeom>
          </p:spPr>
        </p:pic>
      </p:grpSp>
      <p:grpSp>
        <p:nvGrpSpPr>
          <p:cNvPr id="263" name="그룹 1004">
            <a:extLst>
              <a:ext uri="{FF2B5EF4-FFF2-40B4-BE49-F238E27FC236}">
                <a16:creationId xmlns:a16="http://schemas.microsoft.com/office/drawing/2014/main" id="{220BAD33-6C99-6337-C67D-AC37A0F2EF9A}"/>
              </a:ext>
            </a:extLst>
          </p:cNvPr>
          <p:cNvGrpSpPr/>
          <p:nvPr/>
        </p:nvGrpSpPr>
        <p:grpSpPr>
          <a:xfrm>
            <a:off x="12827986" y="16085066"/>
            <a:ext cx="2170726" cy="2330895"/>
            <a:chOff x="6278030" y="4801935"/>
            <a:chExt cx="2925038" cy="2747637"/>
          </a:xfrm>
        </p:grpSpPr>
        <p:pic>
          <p:nvPicPr>
            <p:cNvPr id="264" name="Object 19">
              <a:extLst>
                <a:ext uri="{FF2B5EF4-FFF2-40B4-BE49-F238E27FC236}">
                  <a16:creationId xmlns:a16="http://schemas.microsoft.com/office/drawing/2014/main" id="{A9530C7D-C38D-C6C5-3464-46F9D1385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78030" y="4801935"/>
              <a:ext cx="2925038" cy="274763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FD4359A-F0CE-ADCE-0DB7-A6D1CA8EA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650" y="32637318"/>
            <a:ext cx="2070237" cy="44855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7FFC47-3A42-F36D-BA83-431B29B8A8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31470" y="32670779"/>
            <a:ext cx="2066174" cy="44767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C9B34-42C9-7E12-8A0E-C506859D0B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24830" y="32686163"/>
            <a:ext cx="2046841" cy="44348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629D27-97D3-0191-695D-81AAC8A5A8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68849" y="32687958"/>
            <a:ext cx="2070237" cy="44855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315DF8-4BBF-1E08-DD47-F1653561A4C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151112" y="32687957"/>
            <a:ext cx="2070237" cy="44855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44679E-614D-5E38-73FA-1F7032B9019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28976" y="37603493"/>
            <a:ext cx="2070236" cy="44855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DD7060E-2233-64F2-22F1-3F8269B31F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98860" y="37602099"/>
            <a:ext cx="2046841" cy="44348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640322-B0BD-6EA0-097C-24E008914EAA}"/>
              </a:ext>
            </a:extLst>
          </p:cNvPr>
          <p:cNvSpPr txBox="1"/>
          <p:nvPr/>
        </p:nvSpPr>
        <p:spPr>
          <a:xfrm>
            <a:off x="1665099" y="37163107"/>
            <a:ext cx="23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홈 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77F0A9-6153-779F-F27C-2CD958D5CCC0}"/>
              </a:ext>
            </a:extLst>
          </p:cNvPr>
          <p:cNvSpPr txBox="1"/>
          <p:nvPr/>
        </p:nvSpPr>
        <p:spPr>
          <a:xfrm>
            <a:off x="5413579" y="37166052"/>
            <a:ext cx="23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2F52-8A0F-4CD6-1455-A97685D9C7B7}"/>
              </a:ext>
            </a:extLst>
          </p:cNvPr>
          <p:cNvSpPr txBox="1"/>
          <p:nvPr/>
        </p:nvSpPr>
        <p:spPr>
          <a:xfrm>
            <a:off x="8881437" y="37189670"/>
            <a:ext cx="23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회원가입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60CBB-03CB-26E7-4185-6DFAADEBFB4A}"/>
              </a:ext>
            </a:extLst>
          </p:cNvPr>
          <p:cNvSpPr txBox="1"/>
          <p:nvPr/>
        </p:nvSpPr>
        <p:spPr>
          <a:xfrm>
            <a:off x="3259382" y="42103364"/>
            <a:ext cx="23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경로 탐색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5449D8-EC4E-16DE-2F8D-A8CBBFE99209}"/>
              </a:ext>
            </a:extLst>
          </p:cNvPr>
          <p:cNvSpPr txBox="1"/>
          <p:nvPr/>
        </p:nvSpPr>
        <p:spPr>
          <a:xfrm>
            <a:off x="6593722" y="42103364"/>
            <a:ext cx="23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음성 </a:t>
            </a:r>
            <a:r>
              <a:rPr lang="ko-KR" altLang="en-US" sz="2000" dirty="0" err="1"/>
              <a:t>챗봇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0DB797-1D18-51B5-BA01-841AD08C06AD}"/>
              </a:ext>
            </a:extLst>
          </p:cNvPr>
          <p:cNvSpPr txBox="1"/>
          <p:nvPr/>
        </p:nvSpPr>
        <p:spPr>
          <a:xfrm>
            <a:off x="12192348" y="37189670"/>
            <a:ext cx="23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화면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B44207-ADDA-F05B-FEE6-2EE11E79FEC2}"/>
              </a:ext>
            </a:extLst>
          </p:cNvPr>
          <p:cNvSpPr txBox="1"/>
          <p:nvPr/>
        </p:nvSpPr>
        <p:spPr>
          <a:xfrm>
            <a:off x="14792047" y="37186749"/>
            <a:ext cx="290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안전지킴이 좌표 출력</a:t>
            </a:r>
            <a:endParaRPr lang="ko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EBFF37-2B18-28C3-D309-348547252B70}"/>
              </a:ext>
            </a:extLst>
          </p:cNvPr>
          <p:cNvSpPr txBox="1"/>
          <p:nvPr/>
        </p:nvSpPr>
        <p:spPr>
          <a:xfrm>
            <a:off x="9916348" y="42086385"/>
            <a:ext cx="23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경로 이탈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654B82-675B-FA69-1F89-0251A63A7831}"/>
              </a:ext>
            </a:extLst>
          </p:cNvPr>
          <p:cNvSpPr txBox="1"/>
          <p:nvPr/>
        </p:nvSpPr>
        <p:spPr>
          <a:xfrm>
            <a:off x="13605101" y="42082912"/>
            <a:ext cx="232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낙상 감지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904ACB-A418-0C25-4EA5-7164D74044AD}"/>
              </a:ext>
            </a:extLst>
          </p:cNvPr>
          <p:cNvSpPr txBox="1"/>
          <p:nvPr/>
        </p:nvSpPr>
        <p:spPr>
          <a:xfrm>
            <a:off x="16481007" y="42061561"/>
            <a:ext cx="285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예상 도착시간 초과</a:t>
            </a:r>
          </a:p>
        </p:txBody>
      </p:sp>
    </p:spTree>
    <p:extLst>
      <p:ext uri="{BB962C8B-B14F-4D97-AF65-F5344CB8AC3E}">
        <p14:creationId xmlns:p14="http://schemas.microsoft.com/office/powerpoint/2010/main" val="205559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3">
            <a:extLst>
              <a:ext uri="{FF2B5EF4-FFF2-40B4-BE49-F238E27FC236}">
                <a16:creationId xmlns:a16="http://schemas.microsoft.com/office/drawing/2014/main" id="{FB6F7733-9D52-0813-1C9E-D6EAC608932A}"/>
              </a:ext>
            </a:extLst>
          </p:cNvPr>
          <p:cNvGrpSpPr/>
          <p:nvPr/>
        </p:nvGrpSpPr>
        <p:grpSpPr>
          <a:xfrm>
            <a:off x="2216941" y="4126461"/>
            <a:ext cx="2208237" cy="2208237"/>
            <a:chOff x="1273512" y="6172976"/>
            <a:chExt cx="2208237" cy="2208237"/>
          </a:xfrm>
        </p:grpSpPr>
        <p:grpSp>
          <p:nvGrpSpPr>
            <p:cNvPr id="3" name="그룹 1004">
              <a:extLst>
                <a:ext uri="{FF2B5EF4-FFF2-40B4-BE49-F238E27FC236}">
                  <a16:creationId xmlns:a16="http://schemas.microsoft.com/office/drawing/2014/main" id="{588DC924-C644-C6A0-AB29-DEF1F3A81D41}"/>
                </a:ext>
              </a:extLst>
            </p:cNvPr>
            <p:cNvGrpSpPr/>
            <p:nvPr/>
          </p:nvGrpSpPr>
          <p:grpSpPr>
            <a:xfrm>
              <a:off x="1273512" y="6172976"/>
              <a:ext cx="2208237" cy="2208237"/>
              <a:chOff x="1273512" y="6172976"/>
              <a:chExt cx="2208237" cy="2208237"/>
            </a:xfrm>
          </p:grpSpPr>
          <p:pic>
            <p:nvPicPr>
              <p:cNvPr id="5" name="Object 10">
                <a:extLst>
                  <a:ext uri="{FF2B5EF4-FFF2-40B4-BE49-F238E27FC236}">
                    <a16:creationId xmlns:a16="http://schemas.microsoft.com/office/drawing/2014/main" id="{9BFC47CB-E5C0-8FBF-A13C-243588DF2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3512" y="6172976"/>
                <a:ext cx="2208237" cy="2208237"/>
              </a:xfrm>
              <a:prstGeom prst="rect">
                <a:avLst/>
              </a:prstGeom>
            </p:spPr>
          </p:pic>
        </p:grpSp>
        <p:pic>
          <p:nvPicPr>
            <p:cNvPr id="4" name="Object 12">
              <a:extLst>
                <a:ext uri="{FF2B5EF4-FFF2-40B4-BE49-F238E27FC236}">
                  <a16:creationId xmlns:a16="http://schemas.microsoft.com/office/drawing/2014/main" id="{6418F300-D0E8-B1A3-3FE2-36F7A7064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2" y="6991947"/>
              <a:ext cx="1102728" cy="541366"/>
            </a:xfrm>
            <a:prstGeom prst="rect">
              <a:avLst/>
            </a:prstGeom>
          </p:spPr>
        </p:pic>
      </p:grpSp>
      <p:grpSp>
        <p:nvGrpSpPr>
          <p:cNvPr id="6" name="그룹 1005">
            <a:extLst>
              <a:ext uri="{FF2B5EF4-FFF2-40B4-BE49-F238E27FC236}">
                <a16:creationId xmlns:a16="http://schemas.microsoft.com/office/drawing/2014/main" id="{1C7529EE-AD47-15B2-B449-12B465FC6A5B}"/>
              </a:ext>
            </a:extLst>
          </p:cNvPr>
          <p:cNvGrpSpPr/>
          <p:nvPr/>
        </p:nvGrpSpPr>
        <p:grpSpPr>
          <a:xfrm>
            <a:off x="10854964" y="4126461"/>
            <a:ext cx="2208237" cy="2208237"/>
            <a:chOff x="9911535" y="6172976"/>
            <a:chExt cx="2208237" cy="2208237"/>
          </a:xfrm>
        </p:grpSpPr>
        <p:grpSp>
          <p:nvGrpSpPr>
            <p:cNvPr id="7" name="그룹 1006">
              <a:extLst>
                <a:ext uri="{FF2B5EF4-FFF2-40B4-BE49-F238E27FC236}">
                  <a16:creationId xmlns:a16="http://schemas.microsoft.com/office/drawing/2014/main" id="{1F89A4D6-4852-60D6-C156-4056DCB530C9}"/>
                </a:ext>
              </a:extLst>
            </p:cNvPr>
            <p:cNvGrpSpPr/>
            <p:nvPr/>
          </p:nvGrpSpPr>
          <p:grpSpPr>
            <a:xfrm>
              <a:off x="9911535" y="6172976"/>
              <a:ext cx="2208237" cy="2208237"/>
              <a:chOff x="9911535" y="6172976"/>
              <a:chExt cx="2208237" cy="2208237"/>
            </a:xfrm>
          </p:grpSpPr>
          <p:pic>
            <p:nvPicPr>
              <p:cNvPr id="9" name="Object 16">
                <a:extLst>
                  <a:ext uri="{FF2B5EF4-FFF2-40B4-BE49-F238E27FC236}">
                    <a16:creationId xmlns:a16="http://schemas.microsoft.com/office/drawing/2014/main" id="{D16A93F7-1318-373B-415B-D1E77B5C3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11535" y="6172976"/>
                <a:ext cx="2208237" cy="2208237"/>
              </a:xfrm>
              <a:prstGeom prst="rect">
                <a:avLst/>
              </a:prstGeom>
            </p:spPr>
          </p:pic>
        </p:grpSp>
        <p:pic>
          <p:nvPicPr>
            <p:cNvPr id="8" name="Object 18">
              <a:extLst>
                <a:ext uri="{FF2B5EF4-FFF2-40B4-BE49-F238E27FC236}">
                  <a16:creationId xmlns:a16="http://schemas.microsoft.com/office/drawing/2014/main" id="{11E6DD16-5727-AE5C-1CB2-907E3363E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8025" y="7018218"/>
              <a:ext cx="1191537" cy="579461"/>
            </a:xfrm>
            <a:prstGeom prst="rect">
              <a:avLst/>
            </a:prstGeom>
          </p:spPr>
        </p:pic>
      </p:grp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6DA3CB57-5AEB-E94F-44E9-4E474D1D9771}"/>
              </a:ext>
            </a:extLst>
          </p:cNvPr>
          <p:cNvGrpSpPr/>
          <p:nvPr/>
        </p:nvGrpSpPr>
        <p:grpSpPr>
          <a:xfrm>
            <a:off x="10854964" y="800475"/>
            <a:ext cx="2208237" cy="2208237"/>
            <a:chOff x="9911535" y="2846990"/>
            <a:chExt cx="2208237" cy="2208237"/>
          </a:xfrm>
        </p:grpSpPr>
        <p:grpSp>
          <p:nvGrpSpPr>
            <p:cNvPr id="11" name="그룹 1008">
              <a:extLst>
                <a:ext uri="{FF2B5EF4-FFF2-40B4-BE49-F238E27FC236}">
                  <a16:creationId xmlns:a16="http://schemas.microsoft.com/office/drawing/2014/main" id="{84D8B01B-C475-BEEC-49AF-C2B677792C48}"/>
                </a:ext>
              </a:extLst>
            </p:cNvPr>
            <p:cNvGrpSpPr/>
            <p:nvPr/>
          </p:nvGrpSpPr>
          <p:grpSpPr>
            <a:xfrm>
              <a:off x="9911535" y="2846990"/>
              <a:ext cx="2208237" cy="2208237"/>
              <a:chOff x="9911535" y="2846990"/>
              <a:chExt cx="2208237" cy="2208237"/>
            </a:xfrm>
          </p:grpSpPr>
          <p:pic>
            <p:nvPicPr>
              <p:cNvPr id="13" name="Object 22">
                <a:extLst>
                  <a:ext uri="{FF2B5EF4-FFF2-40B4-BE49-F238E27FC236}">
                    <a16:creationId xmlns:a16="http://schemas.microsoft.com/office/drawing/2014/main" id="{36AC1F72-541F-E871-180F-E8A35CF22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11535" y="2846990"/>
                <a:ext cx="2208237" cy="2208237"/>
              </a:xfrm>
              <a:prstGeom prst="rect">
                <a:avLst/>
              </a:prstGeom>
            </p:spPr>
          </p:pic>
        </p:grpSp>
        <p:pic>
          <p:nvPicPr>
            <p:cNvPr id="12" name="Object 24">
              <a:extLst>
                <a:ext uri="{FF2B5EF4-FFF2-40B4-BE49-F238E27FC236}">
                  <a16:creationId xmlns:a16="http://schemas.microsoft.com/office/drawing/2014/main" id="{A9A4FE61-00FD-7B63-95F2-141F3632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8025" y="3624025"/>
              <a:ext cx="1504975" cy="625118"/>
            </a:xfrm>
            <a:prstGeom prst="rect">
              <a:avLst/>
            </a:prstGeom>
          </p:spPr>
        </p:pic>
      </p:grpSp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B5370BFC-BD7A-D355-97A3-8F363036DA71}"/>
              </a:ext>
            </a:extLst>
          </p:cNvPr>
          <p:cNvGrpSpPr/>
          <p:nvPr/>
        </p:nvGrpSpPr>
        <p:grpSpPr>
          <a:xfrm>
            <a:off x="2216941" y="800475"/>
            <a:ext cx="2208237" cy="2208237"/>
            <a:chOff x="1273512" y="2846990"/>
            <a:chExt cx="2208237" cy="2208237"/>
          </a:xfrm>
        </p:grpSpPr>
        <p:grpSp>
          <p:nvGrpSpPr>
            <p:cNvPr id="15" name="그룹 1010">
              <a:extLst>
                <a:ext uri="{FF2B5EF4-FFF2-40B4-BE49-F238E27FC236}">
                  <a16:creationId xmlns:a16="http://schemas.microsoft.com/office/drawing/2014/main" id="{4AAC3E15-B2FE-36D8-E425-1634C647CE25}"/>
                </a:ext>
              </a:extLst>
            </p:cNvPr>
            <p:cNvGrpSpPr/>
            <p:nvPr/>
          </p:nvGrpSpPr>
          <p:grpSpPr>
            <a:xfrm>
              <a:off x="1273512" y="2846990"/>
              <a:ext cx="2208237" cy="2208237"/>
              <a:chOff x="1273512" y="2846990"/>
              <a:chExt cx="2208237" cy="2208237"/>
            </a:xfrm>
          </p:grpSpPr>
          <p:pic>
            <p:nvPicPr>
              <p:cNvPr id="17" name="Object 28">
                <a:extLst>
                  <a:ext uri="{FF2B5EF4-FFF2-40B4-BE49-F238E27FC236}">
                    <a16:creationId xmlns:a16="http://schemas.microsoft.com/office/drawing/2014/main" id="{960744A4-F2C8-95A9-E9CA-4EA8205B1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3512" y="2846990"/>
                <a:ext cx="2208237" cy="2208237"/>
              </a:xfrm>
              <a:prstGeom prst="rect">
                <a:avLst/>
              </a:prstGeom>
            </p:spPr>
          </p:pic>
        </p:grpSp>
        <p:pic>
          <p:nvPicPr>
            <p:cNvPr id="16" name="Object 30">
              <a:extLst>
                <a:ext uri="{FF2B5EF4-FFF2-40B4-BE49-F238E27FC236}">
                  <a16:creationId xmlns:a16="http://schemas.microsoft.com/office/drawing/2014/main" id="{70F7CFC1-480D-4D35-CFF9-C0688BB5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002" y="3665959"/>
              <a:ext cx="1392575" cy="625118"/>
            </a:xfrm>
            <a:prstGeom prst="rect">
              <a:avLst/>
            </a:prstGeom>
          </p:spPr>
        </p:pic>
      </p:grpSp>
      <p:grpSp>
        <p:nvGrpSpPr>
          <p:cNvPr id="18" name="그룹 1011">
            <a:extLst>
              <a:ext uri="{FF2B5EF4-FFF2-40B4-BE49-F238E27FC236}">
                <a16:creationId xmlns:a16="http://schemas.microsoft.com/office/drawing/2014/main" id="{2C37336C-41AF-742C-824D-65F2DE8C94AB}"/>
              </a:ext>
            </a:extLst>
          </p:cNvPr>
          <p:cNvGrpSpPr/>
          <p:nvPr/>
        </p:nvGrpSpPr>
        <p:grpSpPr>
          <a:xfrm>
            <a:off x="13557217" y="4143078"/>
            <a:ext cx="5373932" cy="2371792"/>
            <a:chOff x="12613788" y="6189593"/>
            <a:chExt cx="5373932" cy="2371792"/>
          </a:xfrm>
        </p:grpSpPr>
        <p:grpSp>
          <p:nvGrpSpPr>
            <p:cNvPr id="19" name="그룹 1012">
              <a:extLst>
                <a:ext uri="{FF2B5EF4-FFF2-40B4-BE49-F238E27FC236}">
                  <a16:creationId xmlns:a16="http://schemas.microsoft.com/office/drawing/2014/main" id="{4D4B4433-9C96-49DB-A6D4-476FCCA4012F}"/>
                </a:ext>
              </a:extLst>
            </p:cNvPr>
            <p:cNvGrpSpPr/>
            <p:nvPr/>
          </p:nvGrpSpPr>
          <p:grpSpPr>
            <a:xfrm>
              <a:off x="15128471" y="6189593"/>
              <a:ext cx="2859249" cy="2371792"/>
              <a:chOff x="15128471" y="6189593"/>
              <a:chExt cx="2859249" cy="2371792"/>
            </a:xfrm>
          </p:grpSpPr>
          <p:grpSp>
            <p:nvGrpSpPr>
              <p:cNvPr id="24" name="그룹 1013">
                <a:extLst>
                  <a:ext uri="{FF2B5EF4-FFF2-40B4-BE49-F238E27FC236}">
                    <a16:creationId xmlns:a16="http://schemas.microsoft.com/office/drawing/2014/main" id="{81F481BC-8D7B-926F-9DAA-9937BE050550}"/>
                  </a:ext>
                </a:extLst>
              </p:cNvPr>
              <p:cNvGrpSpPr/>
              <p:nvPr/>
            </p:nvGrpSpPr>
            <p:grpSpPr>
              <a:xfrm>
                <a:off x="15128471" y="6417998"/>
                <a:ext cx="2143387" cy="2143387"/>
                <a:chOff x="15128471" y="6417998"/>
                <a:chExt cx="2143387" cy="2143387"/>
              </a:xfrm>
            </p:grpSpPr>
            <p:pic>
              <p:nvPicPr>
                <p:cNvPr id="26" name="Object 35">
                  <a:extLst>
                    <a:ext uri="{FF2B5EF4-FFF2-40B4-BE49-F238E27FC236}">
                      <a16:creationId xmlns:a16="http://schemas.microsoft.com/office/drawing/2014/main" id="{382DDCEC-F197-F641-E2ED-AE343D24FA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128471" y="6417998"/>
                  <a:ext cx="2143387" cy="2143387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37">
                <a:extLst>
                  <a:ext uri="{FF2B5EF4-FFF2-40B4-BE49-F238E27FC236}">
                    <a16:creationId xmlns:a16="http://schemas.microsoft.com/office/drawing/2014/main" id="{357D105A-3290-7F79-E1DD-E95BBC7A6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5996" y="6189593"/>
                <a:ext cx="1431724" cy="456810"/>
              </a:xfrm>
              <a:prstGeom prst="rect">
                <a:avLst/>
              </a:prstGeom>
            </p:spPr>
          </p:pic>
        </p:grpSp>
        <p:grpSp>
          <p:nvGrpSpPr>
            <p:cNvPr id="20" name="그룹 1014">
              <a:extLst>
                <a:ext uri="{FF2B5EF4-FFF2-40B4-BE49-F238E27FC236}">
                  <a16:creationId xmlns:a16="http://schemas.microsoft.com/office/drawing/2014/main" id="{78A4A4B2-E956-9C87-AA14-CB77221ECA86}"/>
                </a:ext>
              </a:extLst>
            </p:cNvPr>
            <p:cNvGrpSpPr/>
            <p:nvPr/>
          </p:nvGrpSpPr>
          <p:grpSpPr>
            <a:xfrm>
              <a:off x="12613788" y="6253717"/>
              <a:ext cx="1685714" cy="2101372"/>
              <a:chOff x="12613788" y="6253717"/>
              <a:chExt cx="1685714" cy="2101372"/>
            </a:xfrm>
          </p:grpSpPr>
          <p:pic>
            <p:nvPicPr>
              <p:cNvPr id="21" name="Object 40">
                <a:extLst>
                  <a:ext uri="{FF2B5EF4-FFF2-40B4-BE49-F238E27FC236}">
                    <a16:creationId xmlns:a16="http://schemas.microsoft.com/office/drawing/2014/main" id="{1C2AE668-E908-1075-E96C-4B100EA74A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725514" y="6211926"/>
                <a:ext cx="1516423" cy="455299"/>
              </a:xfrm>
              <a:prstGeom prst="rect">
                <a:avLst/>
              </a:prstGeom>
            </p:spPr>
          </p:pic>
          <p:grpSp>
            <p:nvGrpSpPr>
              <p:cNvPr id="22" name="그룹 1015">
                <a:extLst>
                  <a:ext uri="{FF2B5EF4-FFF2-40B4-BE49-F238E27FC236}">
                    <a16:creationId xmlns:a16="http://schemas.microsoft.com/office/drawing/2014/main" id="{CCCF972B-60FC-9B44-7E6B-FDE8A1C8141E}"/>
                  </a:ext>
                </a:extLst>
              </p:cNvPr>
              <p:cNvGrpSpPr/>
              <p:nvPr/>
            </p:nvGrpSpPr>
            <p:grpSpPr>
              <a:xfrm>
                <a:off x="12613788" y="6669375"/>
                <a:ext cx="1677827" cy="1677827"/>
                <a:chOff x="12613788" y="6669375"/>
                <a:chExt cx="1677827" cy="1677827"/>
              </a:xfrm>
            </p:grpSpPr>
            <p:pic>
              <p:nvPicPr>
                <p:cNvPr id="23" name="Object 42">
                  <a:extLst>
                    <a:ext uri="{FF2B5EF4-FFF2-40B4-BE49-F238E27FC236}">
                      <a16:creationId xmlns:a16="http://schemas.microsoft.com/office/drawing/2014/main" id="{62ED482D-6871-6F4C-76D1-CA08FAC5B2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613788" y="6669375"/>
                  <a:ext cx="1677827" cy="167782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7" name="그룹 1016">
            <a:extLst>
              <a:ext uri="{FF2B5EF4-FFF2-40B4-BE49-F238E27FC236}">
                <a16:creationId xmlns:a16="http://schemas.microsoft.com/office/drawing/2014/main" id="{80DAB9C4-95BF-46E7-DDE0-491806F86EB3}"/>
              </a:ext>
            </a:extLst>
          </p:cNvPr>
          <p:cNvGrpSpPr/>
          <p:nvPr/>
        </p:nvGrpSpPr>
        <p:grpSpPr>
          <a:xfrm>
            <a:off x="13085841" y="724317"/>
            <a:ext cx="2323158" cy="2323158"/>
            <a:chOff x="12142412" y="2770832"/>
            <a:chExt cx="2323158" cy="2323158"/>
          </a:xfrm>
        </p:grpSpPr>
        <p:pic>
          <p:nvPicPr>
            <p:cNvPr id="28" name="Object 47">
              <a:extLst>
                <a:ext uri="{FF2B5EF4-FFF2-40B4-BE49-F238E27FC236}">
                  <a16:creationId xmlns:a16="http://schemas.microsoft.com/office/drawing/2014/main" id="{CF35C9EE-260D-66A6-CC9D-CFDCEAF36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42412" y="2770832"/>
              <a:ext cx="2323158" cy="2323158"/>
            </a:xfrm>
            <a:prstGeom prst="rect">
              <a:avLst/>
            </a:prstGeom>
          </p:spPr>
        </p:pic>
      </p:grpSp>
      <p:grpSp>
        <p:nvGrpSpPr>
          <p:cNvPr id="29" name="그룹 1017">
            <a:extLst>
              <a:ext uri="{FF2B5EF4-FFF2-40B4-BE49-F238E27FC236}">
                <a16:creationId xmlns:a16="http://schemas.microsoft.com/office/drawing/2014/main" id="{C73BCD10-B0C6-76B6-2744-A0D06410148D}"/>
              </a:ext>
            </a:extLst>
          </p:cNvPr>
          <p:cNvGrpSpPr/>
          <p:nvPr/>
        </p:nvGrpSpPr>
        <p:grpSpPr>
          <a:xfrm>
            <a:off x="15537289" y="1190282"/>
            <a:ext cx="2884253" cy="1391228"/>
            <a:chOff x="14593860" y="3236797"/>
            <a:chExt cx="2884253" cy="1391228"/>
          </a:xfrm>
        </p:grpSpPr>
        <p:pic>
          <p:nvPicPr>
            <p:cNvPr id="30" name="Object 50">
              <a:extLst>
                <a:ext uri="{FF2B5EF4-FFF2-40B4-BE49-F238E27FC236}">
                  <a16:creationId xmlns:a16="http://schemas.microsoft.com/office/drawing/2014/main" id="{BB2E5B3E-6040-CA4D-38DD-F646E8DC0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93860" y="3236797"/>
              <a:ext cx="2884253" cy="1391228"/>
            </a:xfrm>
            <a:prstGeom prst="rect">
              <a:avLst/>
            </a:prstGeom>
          </p:spPr>
        </p:pic>
      </p:grpSp>
      <p:grpSp>
        <p:nvGrpSpPr>
          <p:cNvPr id="31" name="그룹 1018">
            <a:extLst>
              <a:ext uri="{FF2B5EF4-FFF2-40B4-BE49-F238E27FC236}">
                <a16:creationId xmlns:a16="http://schemas.microsoft.com/office/drawing/2014/main" id="{698895F7-5443-C07D-3F2E-4E6841226206}"/>
              </a:ext>
            </a:extLst>
          </p:cNvPr>
          <p:cNvGrpSpPr/>
          <p:nvPr/>
        </p:nvGrpSpPr>
        <p:grpSpPr>
          <a:xfrm>
            <a:off x="5791363" y="4453979"/>
            <a:ext cx="1777565" cy="1777565"/>
            <a:chOff x="4847934" y="6500494"/>
            <a:chExt cx="1777565" cy="1777565"/>
          </a:xfrm>
        </p:grpSpPr>
        <p:pic>
          <p:nvPicPr>
            <p:cNvPr id="32" name="Object 53">
              <a:extLst>
                <a:ext uri="{FF2B5EF4-FFF2-40B4-BE49-F238E27FC236}">
                  <a16:creationId xmlns:a16="http://schemas.microsoft.com/office/drawing/2014/main" id="{4D23E4F7-9D7A-37CD-4838-8B1FC37E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47934" y="6500494"/>
              <a:ext cx="1777565" cy="1777565"/>
            </a:xfrm>
            <a:prstGeom prst="rect">
              <a:avLst/>
            </a:prstGeom>
          </p:spPr>
        </p:pic>
      </p:grpSp>
      <p:pic>
        <p:nvPicPr>
          <p:cNvPr id="33" name="Object 55">
            <a:extLst>
              <a:ext uri="{FF2B5EF4-FFF2-40B4-BE49-F238E27FC236}">
                <a16:creationId xmlns:a16="http://schemas.microsoft.com/office/drawing/2014/main" id="{B2DE62B5-156A-2F9F-95B8-67EAB09BF18F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17058" y="1515415"/>
            <a:ext cx="1554439" cy="857267"/>
          </a:xfrm>
          <a:prstGeom prst="rect">
            <a:avLst/>
          </a:prstGeom>
        </p:spPr>
      </p:pic>
      <p:pic>
        <p:nvPicPr>
          <p:cNvPr id="34" name="Object 56">
            <a:extLst>
              <a:ext uri="{FF2B5EF4-FFF2-40B4-BE49-F238E27FC236}">
                <a16:creationId xmlns:a16="http://schemas.microsoft.com/office/drawing/2014/main" id="{9E09764C-E100-A115-0DAE-615A24007A5C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82024" y="1515415"/>
            <a:ext cx="2777877" cy="8679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FAAB43-DC90-6E0E-89AB-5E7438498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7570" y="4643865"/>
            <a:ext cx="1690833" cy="169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68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</TotalTime>
  <Words>266</Words>
  <Application>Microsoft Office PowerPoint</Application>
  <PresentationFormat>사용자 지정</PresentationFormat>
  <Paragraphs>40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맑은 고딕</vt:lpstr>
      <vt:lpstr>Arial</vt:lpstr>
      <vt:lpstr>Arial Black</vt:lpstr>
      <vt:lpstr>Calibri</vt:lpstr>
      <vt:lpstr>Calibri Light</vt:lpstr>
      <vt:lpstr>Office 테마</vt:lpstr>
      <vt:lpstr>스마트 안심귀가 서비스 집으로 T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김주형님/ESG추진</dc:creator>
  <cp:lastModifiedBy>박지후</cp:lastModifiedBy>
  <cp:revision>22</cp:revision>
  <dcterms:created xsi:type="dcterms:W3CDTF">2022-08-24T04:17:01Z</dcterms:created>
  <dcterms:modified xsi:type="dcterms:W3CDTF">2022-08-29T00:20:27Z</dcterms:modified>
</cp:coreProperties>
</file>